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data5.xml" ContentType="application/vnd.openxmlformats-officedocument.drawingml.diagramData+xml"/>
  <Override PartName="/ppt/notesSlides/notesSlide20.xml" ContentType="application/vnd.openxmlformats-officedocument.presentationml.notesSlide+xml"/>
  <Override PartName="/ppt/diagrams/colors7.xml" ContentType="application/vnd.openxmlformats-officedocument.drawingml.diagramColors+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9" r:id="rId1"/>
  </p:sldMasterIdLst>
  <p:notesMasterIdLst>
    <p:notesMasterId r:id="rId28"/>
  </p:notesMasterIdLst>
  <p:handoutMasterIdLst>
    <p:handoutMasterId r:id="rId29"/>
  </p:handoutMasterIdLst>
  <p:sldIdLst>
    <p:sldId id="323" r:id="rId2"/>
    <p:sldId id="269" r:id="rId3"/>
    <p:sldId id="275" r:id="rId4"/>
    <p:sldId id="309" r:id="rId5"/>
    <p:sldId id="303" r:id="rId6"/>
    <p:sldId id="317" r:id="rId7"/>
    <p:sldId id="305" r:id="rId8"/>
    <p:sldId id="300" r:id="rId9"/>
    <p:sldId id="284" r:id="rId10"/>
    <p:sldId id="286" r:id="rId11"/>
    <p:sldId id="281" r:id="rId12"/>
    <p:sldId id="318" r:id="rId13"/>
    <p:sldId id="316" r:id="rId14"/>
    <p:sldId id="310" r:id="rId15"/>
    <p:sldId id="311" r:id="rId16"/>
    <p:sldId id="312" r:id="rId17"/>
    <p:sldId id="313" r:id="rId18"/>
    <p:sldId id="292" r:id="rId19"/>
    <p:sldId id="296" r:id="rId20"/>
    <p:sldId id="297" r:id="rId21"/>
    <p:sldId id="320" r:id="rId22"/>
    <p:sldId id="321" r:id="rId23"/>
    <p:sldId id="322" r:id="rId24"/>
    <p:sldId id="298" r:id="rId25"/>
    <p:sldId id="308" r:id="rId26"/>
    <p:sldId id="319" r:id="rId27"/>
  </p:sldIdLst>
  <p:sldSz cx="9906000" cy="6858000" type="A4"/>
  <p:notesSz cx="6807200" cy="9939338"/>
  <p:defaultTextStyle>
    <a:defPPr>
      <a:defRPr lang="ja-JP"/>
    </a:defPPr>
    <a:lvl1pPr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5pPr>
    <a:lvl6pPr marL="2286000" algn="l" defTabSz="914400" rtl="0" eaLnBrk="1" latinLnBrk="0" hangingPunct="1">
      <a:defRPr kern="1200">
        <a:solidFill>
          <a:schemeClr val="tx1"/>
        </a:solidFill>
        <a:latin typeface="Arial" charset="0"/>
        <a:ea typeface="ＭＳ Ｐゴシック" pitchFamily="50" charset="-128"/>
        <a:cs typeface="+mn-cs"/>
      </a:defRPr>
    </a:lvl6pPr>
    <a:lvl7pPr marL="2743200" algn="l" defTabSz="914400" rtl="0" eaLnBrk="1" latinLnBrk="0" hangingPunct="1">
      <a:defRPr kern="1200">
        <a:solidFill>
          <a:schemeClr val="tx1"/>
        </a:solidFill>
        <a:latin typeface="Arial" charset="0"/>
        <a:ea typeface="ＭＳ Ｐゴシック" pitchFamily="50" charset="-128"/>
        <a:cs typeface="+mn-cs"/>
      </a:defRPr>
    </a:lvl7pPr>
    <a:lvl8pPr marL="3200400" algn="l" defTabSz="914400" rtl="0" eaLnBrk="1" latinLnBrk="0" hangingPunct="1">
      <a:defRPr kern="1200">
        <a:solidFill>
          <a:schemeClr val="tx1"/>
        </a:solidFill>
        <a:latin typeface="Arial" charset="0"/>
        <a:ea typeface="ＭＳ Ｐゴシック" pitchFamily="50" charset="-128"/>
        <a:cs typeface="+mn-cs"/>
      </a:defRPr>
    </a:lvl8pPr>
    <a:lvl9pPr marL="3657600" algn="l" defTabSz="914400" rtl="0" eaLnBrk="1" latinLnBrk="0" hangingPunct="1">
      <a:defRPr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66"/>
    <a:srgbClr val="0099FF"/>
    <a:srgbClr val="99FF33"/>
    <a:srgbClr val="FF66FF"/>
    <a:srgbClr val="FF0066"/>
    <a:srgbClr val="FF3300"/>
    <a:srgbClr val="CCECFF"/>
    <a:srgbClr val="CCCCFF"/>
    <a:srgbClr val="CCFFFF"/>
    <a:srgbClr val="47CF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023" autoAdjust="0"/>
    <p:restoredTop sz="87397" autoAdjust="0"/>
  </p:normalViewPr>
  <p:slideViewPr>
    <p:cSldViewPr>
      <p:cViewPr varScale="1">
        <p:scale>
          <a:sx n="84" d="100"/>
          <a:sy n="84" d="100"/>
        </p:scale>
        <p:origin x="-1704" y="-9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p:scale>
          <a:sx n="100" d="100"/>
          <a:sy n="100" d="100"/>
        </p:scale>
        <p:origin x="-2598" y="-78"/>
      </p:cViewPr>
      <p:guideLst>
        <p:guide orient="horz" pos="3130"/>
        <p:guide pos="214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64D6BB2-3C2E-41E7-BC0A-BC42C73EA067}" type="doc">
      <dgm:prSet loTypeId="urn:microsoft.com/office/officeart/2005/8/layout/hierarchy1" loCatId="hierarchy" qsTypeId="urn:microsoft.com/office/officeart/2005/8/quickstyle/simple3" qsCatId="simple" csTypeId="urn:microsoft.com/office/officeart/2005/8/colors/accent2_4" csCatId="accent2" phldr="1"/>
      <dgm:spPr/>
      <dgm:t>
        <a:bodyPr/>
        <a:lstStyle/>
        <a:p>
          <a:endParaRPr kumimoji="1" lang="ja-JP" altLang="en-US"/>
        </a:p>
      </dgm:t>
    </dgm:pt>
    <dgm:pt modelId="{57D3AC40-723A-4E53-B9AC-210AF4864CAD}">
      <dgm:prSet phldrT="[テキスト]" custT="1"/>
      <dgm:spPr/>
      <dgm:t>
        <a:bodyPr/>
        <a:lstStyle/>
        <a:p>
          <a:r>
            <a:rPr kumimoji="1" lang="ja-JP" altLang="en-US" sz="2800" dirty="0" smtClean="0">
              <a:latin typeface="HGPｺﾞｼｯｸM" pitchFamily="50" charset="-128"/>
              <a:ea typeface="HGPｺﾞｼｯｸM" pitchFamily="50" charset="-128"/>
            </a:rPr>
            <a:t>合意形成</a:t>
          </a:r>
          <a:endParaRPr kumimoji="1" lang="ja-JP" altLang="en-US" sz="2800" dirty="0">
            <a:latin typeface="HGPｺﾞｼｯｸM" pitchFamily="50" charset="-128"/>
            <a:ea typeface="HGPｺﾞｼｯｸM" pitchFamily="50" charset="-128"/>
          </a:endParaRPr>
        </a:p>
      </dgm:t>
    </dgm:pt>
    <dgm:pt modelId="{F38638FF-FDD8-4E6C-ACD3-487D9EF62BC6}" type="parTrans" cxnId="{95127C86-4484-4F07-9614-F768AEBDC54C}">
      <dgm:prSet/>
      <dgm:spPr/>
      <dgm:t>
        <a:bodyPr/>
        <a:lstStyle/>
        <a:p>
          <a:endParaRPr kumimoji="1" lang="ja-JP" altLang="en-US"/>
        </a:p>
      </dgm:t>
    </dgm:pt>
    <dgm:pt modelId="{E19BCA32-4401-4BD2-A610-4905A03988D5}" type="sibTrans" cxnId="{95127C86-4484-4F07-9614-F768AEBDC54C}">
      <dgm:prSet/>
      <dgm:spPr/>
      <dgm:t>
        <a:bodyPr/>
        <a:lstStyle/>
        <a:p>
          <a:endParaRPr kumimoji="1" lang="ja-JP" altLang="en-US"/>
        </a:p>
      </dgm:t>
    </dgm:pt>
    <dgm:pt modelId="{87A09B71-34BA-4261-B12B-BDDB571BBB53}">
      <dgm:prSet phldrT="[テキスト]" custT="1"/>
      <dgm:spPr/>
      <dgm:t>
        <a:bodyPr/>
        <a:lstStyle/>
        <a:p>
          <a:r>
            <a:rPr kumimoji="1" lang="ja-JP" altLang="en-US" sz="2800" dirty="0" smtClean="0">
              <a:latin typeface="HGPｺﾞｼｯｸM" pitchFamily="50" charset="-128"/>
              <a:ea typeface="HGPｺﾞｼｯｸM" pitchFamily="50" charset="-128"/>
            </a:rPr>
            <a:t>情報公開</a:t>
          </a:r>
          <a:endParaRPr kumimoji="1" lang="en-US" altLang="ja-JP" sz="2800" dirty="0" smtClean="0">
            <a:latin typeface="HGPｺﾞｼｯｸM" pitchFamily="50" charset="-128"/>
            <a:ea typeface="HGPｺﾞｼｯｸM" pitchFamily="50" charset="-128"/>
          </a:endParaRPr>
        </a:p>
        <a:p>
          <a:r>
            <a:rPr kumimoji="1" lang="ja-JP" altLang="en-US" sz="2800" dirty="0" smtClean="0">
              <a:latin typeface="HGPｺﾞｼｯｸM" pitchFamily="50" charset="-128"/>
              <a:ea typeface="HGPｺﾞｼｯｸM" pitchFamily="50" charset="-128"/>
            </a:rPr>
            <a:t>見える化</a:t>
          </a:r>
          <a:endParaRPr kumimoji="1" lang="ja-JP" altLang="en-US" sz="2800" dirty="0">
            <a:latin typeface="HGPｺﾞｼｯｸM" pitchFamily="50" charset="-128"/>
            <a:ea typeface="HGPｺﾞｼｯｸM" pitchFamily="50" charset="-128"/>
          </a:endParaRPr>
        </a:p>
      </dgm:t>
    </dgm:pt>
    <dgm:pt modelId="{3D0ABC0F-E2C7-4ABC-846B-C3662D8F0FD6}" type="parTrans" cxnId="{5A446BAF-BC20-4FFB-AE59-30E3390AE87D}">
      <dgm:prSet/>
      <dgm:spPr/>
      <dgm:t>
        <a:bodyPr/>
        <a:lstStyle/>
        <a:p>
          <a:endParaRPr kumimoji="1" lang="ja-JP" altLang="en-US" dirty="0"/>
        </a:p>
      </dgm:t>
    </dgm:pt>
    <dgm:pt modelId="{AC9296BF-3978-4A50-8A54-8FF02BFC4E19}" type="sibTrans" cxnId="{5A446BAF-BC20-4FFB-AE59-30E3390AE87D}">
      <dgm:prSet/>
      <dgm:spPr/>
      <dgm:t>
        <a:bodyPr/>
        <a:lstStyle/>
        <a:p>
          <a:endParaRPr kumimoji="1" lang="ja-JP" altLang="en-US"/>
        </a:p>
      </dgm:t>
    </dgm:pt>
    <dgm:pt modelId="{4CBE78C0-5398-43C6-BB00-1B2614265604}">
      <dgm:prSet phldrT="[テキスト]" custT="1"/>
      <dgm:spPr/>
      <dgm:t>
        <a:bodyPr/>
        <a:lstStyle/>
        <a:p>
          <a:r>
            <a:rPr kumimoji="1" lang="ja-JP" altLang="en-US" sz="2800" dirty="0" smtClean="0">
              <a:latin typeface="HGPｺﾞｼｯｸM" pitchFamily="50" charset="-128"/>
              <a:ea typeface="HGPｺﾞｼｯｸM" pitchFamily="50" charset="-128"/>
            </a:rPr>
            <a:t>透明性</a:t>
          </a:r>
          <a:endParaRPr kumimoji="1" lang="en-US" altLang="ja-JP" sz="2800" dirty="0" smtClean="0">
            <a:latin typeface="HGPｺﾞｼｯｸM" pitchFamily="50" charset="-128"/>
            <a:ea typeface="HGPｺﾞｼｯｸM" pitchFamily="50" charset="-128"/>
          </a:endParaRPr>
        </a:p>
        <a:p>
          <a:r>
            <a:rPr kumimoji="1" lang="ja-JP" altLang="en-US" sz="2800" dirty="0" smtClean="0">
              <a:latin typeface="HGPｺﾞｼｯｸM" pitchFamily="50" charset="-128"/>
              <a:ea typeface="HGPｺﾞｼｯｸM" pitchFamily="50" charset="-128"/>
            </a:rPr>
            <a:t>見せる化</a:t>
          </a:r>
          <a:endParaRPr kumimoji="1" lang="ja-JP" altLang="en-US" sz="2800" dirty="0">
            <a:latin typeface="HGPｺﾞｼｯｸM" pitchFamily="50" charset="-128"/>
            <a:ea typeface="HGPｺﾞｼｯｸM" pitchFamily="50" charset="-128"/>
          </a:endParaRPr>
        </a:p>
      </dgm:t>
    </dgm:pt>
    <dgm:pt modelId="{1FA674D3-CC1A-4246-AFEA-E3DD91787A8F}" type="parTrans" cxnId="{65683F79-BC06-4DEB-9840-C6CB919FB24D}">
      <dgm:prSet/>
      <dgm:spPr/>
      <dgm:t>
        <a:bodyPr/>
        <a:lstStyle/>
        <a:p>
          <a:endParaRPr kumimoji="1" lang="ja-JP" altLang="en-US" dirty="0"/>
        </a:p>
      </dgm:t>
    </dgm:pt>
    <dgm:pt modelId="{BFA7287A-A60A-4F3B-9EDD-CBFAE069F039}" type="sibTrans" cxnId="{65683F79-BC06-4DEB-9840-C6CB919FB24D}">
      <dgm:prSet/>
      <dgm:spPr/>
      <dgm:t>
        <a:bodyPr/>
        <a:lstStyle/>
        <a:p>
          <a:endParaRPr kumimoji="1" lang="ja-JP" altLang="en-US"/>
        </a:p>
      </dgm:t>
    </dgm:pt>
    <dgm:pt modelId="{BCD25469-E2FA-4698-A710-E30BCCF54A68}">
      <dgm:prSet phldrT="[テキスト]" custT="1">
        <dgm:style>
          <a:lnRef idx="2">
            <a:schemeClr val="accent5"/>
          </a:lnRef>
          <a:fillRef idx="1">
            <a:schemeClr val="lt1"/>
          </a:fillRef>
          <a:effectRef idx="0">
            <a:schemeClr val="accent5"/>
          </a:effectRef>
          <a:fontRef idx="minor">
            <a:schemeClr val="dk1"/>
          </a:fontRef>
        </dgm:style>
      </dgm:prSet>
      <dgm:spPr/>
      <dgm:t>
        <a:bodyPr/>
        <a:lstStyle/>
        <a:p>
          <a:r>
            <a:rPr kumimoji="1" lang="ja-JP" altLang="en-US" sz="2800" i="0" dirty="0" smtClean="0">
              <a:solidFill>
                <a:schemeClr val="tx1"/>
              </a:solidFill>
              <a:latin typeface="HGPｺﾞｼｯｸM" pitchFamily="50" charset="-128"/>
              <a:ea typeface="HGPｺﾞｼｯｸM" pitchFamily="50" charset="-128"/>
            </a:rPr>
            <a:t>相互理解</a:t>
          </a:r>
          <a:endParaRPr kumimoji="1" lang="en-US" altLang="ja-JP" sz="2800" i="0" dirty="0" smtClean="0">
            <a:solidFill>
              <a:schemeClr val="tx1"/>
            </a:solidFill>
            <a:latin typeface="HGPｺﾞｼｯｸM" pitchFamily="50" charset="-128"/>
            <a:ea typeface="HGPｺﾞｼｯｸM" pitchFamily="50" charset="-128"/>
          </a:endParaRPr>
        </a:p>
        <a:p>
          <a:r>
            <a:rPr kumimoji="1" lang="ja-JP" altLang="en-US" sz="2800" i="0" dirty="0" smtClean="0">
              <a:solidFill>
                <a:schemeClr val="tx1"/>
              </a:solidFill>
              <a:latin typeface="HGPｺﾞｼｯｸM" pitchFamily="50" charset="-128"/>
              <a:ea typeface="HGPｺﾞｼｯｸM" pitchFamily="50" charset="-128"/>
            </a:rPr>
            <a:t>参画</a:t>
          </a:r>
          <a:endParaRPr kumimoji="1" lang="ja-JP" altLang="en-US" sz="2800" i="0" dirty="0">
            <a:solidFill>
              <a:schemeClr val="tx1"/>
            </a:solidFill>
            <a:latin typeface="HGPｺﾞｼｯｸM" pitchFamily="50" charset="-128"/>
            <a:ea typeface="HGPｺﾞｼｯｸM" pitchFamily="50" charset="-128"/>
          </a:endParaRPr>
        </a:p>
      </dgm:t>
    </dgm:pt>
    <dgm:pt modelId="{2EF7D2C0-6682-45AD-91CE-106E1B5C3446}" type="parTrans" cxnId="{40C7A71A-1139-4021-9275-4069E3DBAE6C}">
      <dgm:prSet/>
      <dgm:spPr/>
      <dgm:t>
        <a:bodyPr/>
        <a:lstStyle/>
        <a:p>
          <a:endParaRPr kumimoji="1" lang="ja-JP" altLang="en-US" dirty="0"/>
        </a:p>
      </dgm:t>
    </dgm:pt>
    <dgm:pt modelId="{8A9A9E13-F77D-4857-9638-578875CCC426}" type="sibTrans" cxnId="{40C7A71A-1139-4021-9275-4069E3DBAE6C}">
      <dgm:prSet/>
      <dgm:spPr/>
      <dgm:t>
        <a:bodyPr/>
        <a:lstStyle/>
        <a:p>
          <a:endParaRPr kumimoji="1" lang="ja-JP" altLang="en-US"/>
        </a:p>
      </dgm:t>
    </dgm:pt>
    <dgm:pt modelId="{746FC752-03F9-4183-BC59-444559ED78BA}" type="pres">
      <dgm:prSet presAssocID="{264D6BB2-3C2E-41E7-BC0A-BC42C73EA067}" presName="hierChild1" presStyleCnt="0">
        <dgm:presLayoutVars>
          <dgm:chPref val="1"/>
          <dgm:dir/>
          <dgm:animOne val="branch"/>
          <dgm:animLvl val="lvl"/>
          <dgm:resizeHandles/>
        </dgm:presLayoutVars>
      </dgm:prSet>
      <dgm:spPr/>
      <dgm:t>
        <a:bodyPr/>
        <a:lstStyle/>
        <a:p>
          <a:endParaRPr kumimoji="1" lang="ja-JP" altLang="en-US"/>
        </a:p>
      </dgm:t>
    </dgm:pt>
    <dgm:pt modelId="{C25FC977-F686-4E42-86AC-B239334F50BE}" type="pres">
      <dgm:prSet presAssocID="{57D3AC40-723A-4E53-B9AC-210AF4864CAD}" presName="hierRoot1" presStyleCnt="0"/>
      <dgm:spPr/>
    </dgm:pt>
    <dgm:pt modelId="{409D3ECF-1A53-4C06-8396-81CD7E740583}" type="pres">
      <dgm:prSet presAssocID="{57D3AC40-723A-4E53-B9AC-210AF4864CAD}" presName="composite" presStyleCnt="0"/>
      <dgm:spPr/>
    </dgm:pt>
    <dgm:pt modelId="{718CE6AC-472D-4873-8164-250FE5E44370}" type="pres">
      <dgm:prSet presAssocID="{57D3AC40-723A-4E53-B9AC-210AF4864CAD}" presName="background" presStyleLbl="node0" presStyleIdx="0" presStyleCnt="1"/>
      <dgm:spPr/>
    </dgm:pt>
    <dgm:pt modelId="{BEC00664-DBEA-4D94-B932-D9E2F631FDBF}" type="pres">
      <dgm:prSet presAssocID="{57D3AC40-723A-4E53-B9AC-210AF4864CAD}" presName="text" presStyleLbl="fgAcc0" presStyleIdx="0" presStyleCnt="1" custScaleY="100203">
        <dgm:presLayoutVars>
          <dgm:chPref val="3"/>
        </dgm:presLayoutVars>
      </dgm:prSet>
      <dgm:spPr/>
      <dgm:t>
        <a:bodyPr/>
        <a:lstStyle/>
        <a:p>
          <a:endParaRPr kumimoji="1" lang="ja-JP" altLang="en-US"/>
        </a:p>
      </dgm:t>
    </dgm:pt>
    <dgm:pt modelId="{297F5443-472F-498A-8E25-778778E49FCD}" type="pres">
      <dgm:prSet presAssocID="{57D3AC40-723A-4E53-B9AC-210AF4864CAD}" presName="hierChild2" presStyleCnt="0"/>
      <dgm:spPr/>
    </dgm:pt>
    <dgm:pt modelId="{9E0C91D4-1722-4CD3-8C0D-20832C021EA1}" type="pres">
      <dgm:prSet presAssocID="{3D0ABC0F-E2C7-4ABC-846B-C3662D8F0FD6}" presName="Name10" presStyleLbl="parChTrans1D2" presStyleIdx="0" presStyleCnt="3"/>
      <dgm:spPr/>
      <dgm:t>
        <a:bodyPr/>
        <a:lstStyle/>
        <a:p>
          <a:endParaRPr kumimoji="1" lang="ja-JP" altLang="en-US"/>
        </a:p>
      </dgm:t>
    </dgm:pt>
    <dgm:pt modelId="{0C9E821A-8AC6-46B8-B8E4-2802A2FC6EC3}" type="pres">
      <dgm:prSet presAssocID="{87A09B71-34BA-4261-B12B-BDDB571BBB53}" presName="hierRoot2" presStyleCnt="0"/>
      <dgm:spPr/>
    </dgm:pt>
    <dgm:pt modelId="{3673CA0B-6A1C-4506-BB41-01B1AF0662C9}" type="pres">
      <dgm:prSet presAssocID="{87A09B71-34BA-4261-B12B-BDDB571BBB53}" presName="composite2" presStyleCnt="0"/>
      <dgm:spPr/>
    </dgm:pt>
    <dgm:pt modelId="{7680E1C8-05FB-486B-B5AC-0B6BA9634A17}" type="pres">
      <dgm:prSet presAssocID="{87A09B71-34BA-4261-B12B-BDDB571BBB53}" presName="background2" presStyleLbl="node2" presStyleIdx="0" presStyleCnt="3"/>
      <dgm:spPr/>
    </dgm:pt>
    <dgm:pt modelId="{FF8FEBAF-9210-4D39-9A0E-BDE30FA45319}" type="pres">
      <dgm:prSet presAssocID="{87A09B71-34BA-4261-B12B-BDDB571BBB53}" presName="text2" presStyleLbl="fgAcc2" presStyleIdx="0" presStyleCnt="3">
        <dgm:presLayoutVars>
          <dgm:chPref val="3"/>
        </dgm:presLayoutVars>
      </dgm:prSet>
      <dgm:spPr/>
      <dgm:t>
        <a:bodyPr/>
        <a:lstStyle/>
        <a:p>
          <a:endParaRPr kumimoji="1" lang="ja-JP" altLang="en-US"/>
        </a:p>
      </dgm:t>
    </dgm:pt>
    <dgm:pt modelId="{AC670A2C-FF98-40AD-B14D-F4805FEA322E}" type="pres">
      <dgm:prSet presAssocID="{87A09B71-34BA-4261-B12B-BDDB571BBB53}" presName="hierChild3" presStyleCnt="0"/>
      <dgm:spPr/>
    </dgm:pt>
    <dgm:pt modelId="{6992EE1A-8A48-4E67-9AAE-942868802294}" type="pres">
      <dgm:prSet presAssocID="{1FA674D3-CC1A-4246-AFEA-E3DD91787A8F}" presName="Name10" presStyleLbl="parChTrans1D2" presStyleIdx="1" presStyleCnt="3"/>
      <dgm:spPr/>
      <dgm:t>
        <a:bodyPr/>
        <a:lstStyle/>
        <a:p>
          <a:endParaRPr kumimoji="1" lang="ja-JP" altLang="en-US"/>
        </a:p>
      </dgm:t>
    </dgm:pt>
    <dgm:pt modelId="{E9FF88EC-75C7-469E-9AB8-304BAFFFF88D}" type="pres">
      <dgm:prSet presAssocID="{4CBE78C0-5398-43C6-BB00-1B2614265604}" presName="hierRoot2" presStyleCnt="0"/>
      <dgm:spPr/>
    </dgm:pt>
    <dgm:pt modelId="{5FBE2520-C9D4-43C9-A4E1-C929553AC0BD}" type="pres">
      <dgm:prSet presAssocID="{4CBE78C0-5398-43C6-BB00-1B2614265604}" presName="composite2" presStyleCnt="0"/>
      <dgm:spPr/>
    </dgm:pt>
    <dgm:pt modelId="{BAF56FFB-B32D-46D1-84A0-ECE74BC874AD}" type="pres">
      <dgm:prSet presAssocID="{4CBE78C0-5398-43C6-BB00-1B2614265604}" presName="background2" presStyleLbl="node2" presStyleIdx="1" presStyleCnt="3"/>
      <dgm:spPr/>
    </dgm:pt>
    <dgm:pt modelId="{7CD1A325-1E1B-43AC-9EF3-C7BBEB448D25}" type="pres">
      <dgm:prSet presAssocID="{4CBE78C0-5398-43C6-BB00-1B2614265604}" presName="text2" presStyleLbl="fgAcc2" presStyleIdx="1" presStyleCnt="3">
        <dgm:presLayoutVars>
          <dgm:chPref val="3"/>
        </dgm:presLayoutVars>
      </dgm:prSet>
      <dgm:spPr/>
      <dgm:t>
        <a:bodyPr/>
        <a:lstStyle/>
        <a:p>
          <a:endParaRPr kumimoji="1" lang="ja-JP" altLang="en-US"/>
        </a:p>
      </dgm:t>
    </dgm:pt>
    <dgm:pt modelId="{59126BBD-2082-41A4-8E60-31C0F6F602C1}" type="pres">
      <dgm:prSet presAssocID="{4CBE78C0-5398-43C6-BB00-1B2614265604}" presName="hierChild3" presStyleCnt="0"/>
      <dgm:spPr/>
    </dgm:pt>
    <dgm:pt modelId="{31D6B284-CEEA-46AB-B65E-27FEBE9B7547}" type="pres">
      <dgm:prSet presAssocID="{2EF7D2C0-6682-45AD-91CE-106E1B5C3446}" presName="Name10" presStyleLbl="parChTrans1D2" presStyleIdx="2" presStyleCnt="3"/>
      <dgm:spPr/>
      <dgm:t>
        <a:bodyPr/>
        <a:lstStyle/>
        <a:p>
          <a:endParaRPr kumimoji="1" lang="ja-JP" altLang="en-US"/>
        </a:p>
      </dgm:t>
    </dgm:pt>
    <dgm:pt modelId="{3FC59E74-C793-4380-B4C6-6A2E0FF7AD3C}" type="pres">
      <dgm:prSet presAssocID="{BCD25469-E2FA-4698-A710-E30BCCF54A68}" presName="hierRoot2" presStyleCnt="0"/>
      <dgm:spPr/>
    </dgm:pt>
    <dgm:pt modelId="{4C31B982-8919-4A11-B004-747028013AD8}" type="pres">
      <dgm:prSet presAssocID="{BCD25469-E2FA-4698-A710-E30BCCF54A68}" presName="composite2" presStyleCnt="0"/>
      <dgm:spPr/>
    </dgm:pt>
    <dgm:pt modelId="{3B00B6A7-E673-4C2E-89A9-D534489CFE50}" type="pres">
      <dgm:prSet presAssocID="{BCD25469-E2FA-4698-A710-E30BCCF54A68}" presName="background2" presStyleLbl="node2" presStyleIdx="2" presStyleCnt="3">
        <dgm:style>
          <a:lnRef idx="1">
            <a:schemeClr val="accent1"/>
          </a:lnRef>
          <a:fillRef idx="2">
            <a:schemeClr val="accent1"/>
          </a:fillRef>
          <a:effectRef idx="1">
            <a:schemeClr val="accent1"/>
          </a:effectRef>
          <a:fontRef idx="minor">
            <a:schemeClr val="dk1"/>
          </a:fontRef>
        </dgm:style>
      </dgm:prSet>
      <dgm:spPr/>
    </dgm:pt>
    <dgm:pt modelId="{A2EA6D28-C1DD-4E8F-8BBB-45ACFAFD8E14}" type="pres">
      <dgm:prSet presAssocID="{BCD25469-E2FA-4698-A710-E30BCCF54A68}" presName="text2" presStyleLbl="fgAcc2" presStyleIdx="2" presStyleCnt="3">
        <dgm:presLayoutVars>
          <dgm:chPref val="3"/>
        </dgm:presLayoutVars>
      </dgm:prSet>
      <dgm:spPr/>
      <dgm:t>
        <a:bodyPr/>
        <a:lstStyle/>
        <a:p>
          <a:endParaRPr kumimoji="1" lang="ja-JP" altLang="en-US"/>
        </a:p>
      </dgm:t>
    </dgm:pt>
    <dgm:pt modelId="{59E176D7-23FC-4915-8000-C9F38982CC1D}" type="pres">
      <dgm:prSet presAssocID="{BCD25469-E2FA-4698-A710-E30BCCF54A68}" presName="hierChild3" presStyleCnt="0"/>
      <dgm:spPr/>
    </dgm:pt>
  </dgm:ptLst>
  <dgm:cxnLst>
    <dgm:cxn modelId="{2C3CDB59-546B-4D5C-80F7-E403F8AFA55B}" type="presOf" srcId="{57D3AC40-723A-4E53-B9AC-210AF4864CAD}" destId="{BEC00664-DBEA-4D94-B932-D9E2F631FDBF}" srcOrd="0" destOrd="0" presId="urn:microsoft.com/office/officeart/2005/8/layout/hierarchy1"/>
    <dgm:cxn modelId="{E6C5B82D-7FA6-4D84-A8C5-F37517433253}" type="presOf" srcId="{2EF7D2C0-6682-45AD-91CE-106E1B5C3446}" destId="{31D6B284-CEEA-46AB-B65E-27FEBE9B7547}" srcOrd="0" destOrd="0" presId="urn:microsoft.com/office/officeart/2005/8/layout/hierarchy1"/>
    <dgm:cxn modelId="{52F40DF6-EB96-4BB2-A378-E76F905B6A7A}" type="presOf" srcId="{87A09B71-34BA-4261-B12B-BDDB571BBB53}" destId="{FF8FEBAF-9210-4D39-9A0E-BDE30FA45319}" srcOrd="0" destOrd="0" presId="urn:microsoft.com/office/officeart/2005/8/layout/hierarchy1"/>
    <dgm:cxn modelId="{B0EF4C59-F6F7-461D-980B-1CC3551D85FC}" type="presOf" srcId="{4CBE78C0-5398-43C6-BB00-1B2614265604}" destId="{7CD1A325-1E1B-43AC-9EF3-C7BBEB448D25}" srcOrd="0" destOrd="0" presId="urn:microsoft.com/office/officeart/2005/8/layout/hierarchy1"/>
    <dgm:cxn modelId="{5A446BAF-BC20-4FFB-AE59-30E3390AE87D}" srcId="{57D3AC40-723A-4E53-B9AC-210AF4864CAD}" destId="{87A09B71-34BA-4261-B12B-BDDB571BBB53}" srcOrd="0" destOrd="0" parTransId="{3D0ABC0F-E2C7-4ABC-846B-C3662D8F0FD6}" sibTransId="{AC9296BF-3978-4A50-8A54-8FF02BFC4E19}"/>
    <dgm:cxn modelId="{65683F79-BC06-4DEB-9840-C6CB919FB24D}" srcId="{57D3AC40-723A-4E53-B9AC-210AF4864CAD}" destId="{4CBE78C0-5398-43C6-BB00-1B2614265604}" srcOrd="1" destOrd="0" parTransId="{1FA674D3-CC1A-4246-AFEA-E3DD91787A8F}" sibTransId="{BFA7287A-A60A-4F3B-9EDD-CBFAE069F039}"/>
    <dgm:cxn modelId="{B7BC5384-3145-4121-B874-80C1351F5D30}" type="presOf" srcId="{264D6BB2-3C2E-41E7-BC0A-BC42C73EA067}" destId="{746FC752-03F9-4183-BC59-444559ED78BA}" srcOrd="0" destOrd="0" presId="urn:microsoft.com/office/officeart/2005/8/layout/hierarchy1"/>
    <dgm:cxn modelId="{4E9D0764-1326-4145-A7F0-3828FFB06C4F}" type="presOf" srcId="{3D0ABC0F-E2C7-4ABC-846B-C3662D8F0FD6}" destId="{9E0C91D4-1722-4CD3-8C0D-20832C021EA1}" srcOrd="0" destOrd="0" presId="urn:microsoft.com/office/officeart/2005/8/layout/hierarchy1"/>
    <dgm:cxn modelId="{CD02ACEB-F872-4E0B-9D96-06C85889C3BD}" type="presOf" srcId="{1FA674D3-CC1A-4246-AFEA-E3DD91787A8F}" destId="{6992EE1A-8A48-4E67-9AAE-942868802294}" srcOrd="0" destOrd="0" presId="urn:microsoft.com/office/officeart/2005/8/layout/hierarchy1"/>
    <dgm:cxn modelId="{95127C86-4484-4F07-9614-F768AEBDC54C}" srcId="{264D6BB2-3C2E-41E7-BC0A-BC42C73EA067}" destId="{57D3AC40-723A-4E53-B9AC-210AF4864CAD}" srcOrd="0" destOrd="0" parTransId="{F38638FF-FDD8-4E6C-ACD3-487D9EF62BC6}" sibTransId="{E19BCA32-4401-4BD2-A610-4905A03988D5}"/>
    <dgm:cxn modelId="{0D8C62D3-B915-4DD2-B9F3-5B590A4921C6}" type="presOf" srcId="{BCD25469-E2FA-4698-A710-E30BCCF54A68}" destId="{A2EA6D28-C1DD-4E8F-8BBB-45ACFAFD8E14}" srcOrd="0" destOrd="0" presId="urn:microsoft.com/office/officeart/2005/8/layout/hierarchy1"/>
    <dgm:cxn modelId="{40C7A71A-1139-4021-9275-4069E3DBAE6C}" srcId="{57D3AC40-723A-4E53-B9AC-210AF4864CAD}" destId="{BCD25469-E2FA-4698-A710-E30BCCF54A68}" srcOrd="2" destOrd="0" parTransId="{2EF7D2C0-6682-45AD-91CE-106E1B5C3446}" sibTransId="{8A9A9E13-F77D-4857-9638-578875CCC426}"/>
    <dgm:cxn modelId="{A8A96F90-323A-4B81-A32C-97AF6FDAD8ED}" type="presParOf" srcId="{746FC752-03F9-4183-BC59-444559ED78BA}" destId="{C25FC977-F686-4E42-86AC-B239334F50BE}" srcOrd="0" destOrd="0" presId="urn:microsoft.com/office/officeart/2005/8/layout/hierarchy1"/>
    <dgm:cxn modelId="{DAB3513A-13B8-4B22-9ADB-9520DFFE1B6B}" type="presParOf" srcId="{C25FC977-F686-4E42-86AC-B239334F50BE}" destId="{409D3ECF-1A53-4C06-8396-81CD7E740583}" srcOrd="0" destOrd="0" presId="urn:microsoft.com/office/officeart/2005/8/layout/hierarchy1"/>
    <dgm:cxn modelId="{D3F6A23D-242E-4635-AC0D-57CDA07B5CA2}" type="presParOf" srcId="{409D3ECF-1A53-4C06-8396-81CD7E740583}" destId="{718CE6AC-472D-4873-8164-250FE5E44370}" srcOrd="0" destOrd="0" presId="urn:microsoft.com/office/officeart/2005/8/layout/hierarchy1"/>
    <dgm:cxn modelId="{47C03ABF-E387-44CB-94DF-1DF3A4DB04D8}" type="presParOf" srcId="{409D3ECF-1A53-4C06-8396-81CD7E740583}" destId="{BEC00664-DBEA-4D94-B932-D9E2F631FDBF}" srcOrd="1" destOrd="0" presId="urn:microsoft.com/office/officeart/2005/8/layout/hierarchy1"/>
    <dgm:cxn modelId="{E6C3E39F-1F32-4950-9759-E812C23E2B35}" type="presParOf" srcId="{C25FC977-F686-4E42-86AC-B239334F50BE}" destId="{297F5443-472F-498A-8E25-778778E49FCD}" srcOrd="1" destOrd="0" presId="urn:microsoft.com/office/officeart/2005/8/layout/hierarchy1"/>
    <dgm:cxn modelId="{982631A3-A5AB-4B2A-8BA3-ABB91B9E4B50}" type="presParOf" srcId="{297F5443-472F-498A-8E25-778778E49FCD}" destId="{9E0C91D4-1722-4CD3-8C0D-20832C021EA1}" srcOrd="0" destOrd="0" presId="urn:microsoft.com/office/officeart/2005/8/layout/hierarchy1"/>
    <dgm:cxn modelId="{A8064F7E-8D07-4907-83B4-888231EE2772}" type="presParOf" srcId="{297F5443-472F-498A-8E25-778778E49FCD}" destId="{0C9E821A-8AC6-46B8-B8E4-2802A2FC6EC3}" srcOrd="1" destOrd="0" presId="urn:microsoft.com/office/officeart/2005/8/layout/hierarchy1"/>
    <dgm:cxn modelId="{9D6A7D4E-854E-4337-9CFA-F8F2F18E1E27}" type="presParOf" srcId="{0C9E821A-8AC6-46B8-B8E4-2802A2FC6EC3}" destId="{3673CA0B-6A1C-4506-BB41-01B1AF0662C9}" srcOrd="0" destOrd="0" presId="urn:microsoft.com/office/officeart/2005/8/layout/hierarchy1"/>
    <dgm:cxn modelId="{677A680E-60D8-4382-A13F-C2AA005493AB}" type="presParOf" srcId="{3673CA0B-6A1C-4506-BB41-01B1AF0662C9}" destId="{7680E1C8-05FB-486B-B5AC-0B6BA9634A17}" srcOrd="0" destOrd="0" presId="urn:microsoft.com/office/officeart/2005/8/layout/hierarchy1"/>
    <dgm:cxn modelId="{B2B84172-9E2C-4190-9C8C-B8BF82292A68}" type="presParOf" srcId="{3673CA0B-6A1C-4506-BB41-01B1AF0662C9}" destId="{FF8FEBAF-9210-4D39-9A0E-BDE30FA45319}" srcOrd="1" destOrd="0" presId="urn:microsoft.com/office/officeart/2005/8/layout/hierarchy1"/>
    <dgm:cxn modelId="{EAACB760-06F7-457E-B618-3BFC9EC07E0A}" type="presParOf" srcId="{0C9E821A-8AC6-46B8-B8E4-2802A2FC6EC3}" destId="{AC670A2C-FF98-40AD-B14D-F4805FEA322E}" srcOrd="1" destOrd="0" presId="urn:microsoft.com/office/officeart/2005/8/layout/hierarchy1"/>
    <dgm:cxn modelId="{82EA36C1-E6F9-478A-A591-7AB561A914F3}" type="presParOf" srcId="{297F5443-472F-498A-8E25-778778E49FCD}" destId="{6992EE1A-8A48-4E67-9AAE-942868802294}" srcOrd="2" destOrd="0" presId="urn:microsoft.com/office/officeart/2005/8/layout/hierarchy1"/>
    <dgm:cxn modelId="{D984F6A8-322B-4E73-BAF1-E0C6838A0BDD}" type="presParOf" srcId="{297F5443-472F-498A-8E25-778778E49FCD}" destId="{E9FF88EC-75C7-469E-9AB8-304BAFFFF88D}" srcOrd="3" destOrd="0" presId="urn:microsoft.com/office/officeart/2005/8/layout/hierarchy1"/>
    <dgm:cxn modelId="{259FF6A9-2F4C-4BD5-98C2-E516CE30230E}" type="presParOf" srcId="{E9FF88EC-75C7-469E-9AB8-304BAFFFF88D}" destId="{5FBE2520-C9D4-43C9-A4E1-C929553AC0BD}" srcOrd="0" destOrd="0" presId="urn:microsoft.com/office/officeart/2005/8/layout/hierarchy1"/>
    <dgm:cxn modelId="{CE4CA501-FA73-4B17-9F33-6F2C740C77A5}" type="presParOf" srcId="{5FBE2520-C9D4-43C9-A4E1-C929553AC0BD}" destId="{BAF56FFB-B32D-46D1-84A0-ECE74BC874AD}" srcOrd="0" destOrd="0" presId="urn:microsoft.com/office/officeart/2005/8/layout/hierarchy1"/>
    <dgm:cxn modelId="{3EB18488-BAA6-4F38-9FD2-D2CA15D21764}" type="presParOf" srcId="{5FBE2520-C9D4-43C9-A4E1-C929553AC0BD}" destId="{7CD1A325-1E1B-43AC-9EF3-C7BBEB448D25}" srcOrd="1" destOrd="0" presId="urn:microsoft.com/office/officeart/2005/8/layout/hierarchy1"/>
    <dgm:cxn modelId="{2192FEDB-A2BC-4E88-ABBB-E8685D3543CF}" type="presParOf" srcId="{E9FF88EC-75C7-469E-9AB8-304BAFFFF88D}" destId="{59126BBD-2082-41A4-8E60-31C0F6F602C1}" srcOrd="1" destOrd="0" presId="urn:microsoft.com/office/officeart/2005/8/layout/hierarchy1"/>
    <dgm:cxn modelId="{09194D1D-8A7F-44CD-8596-2864225FDDE0}" type="presParOf" srcId="{297F5443-472F-498A-8E25-778778E49FCD}" destId="{31D6B284-CEEA-46AB-B65E-27FEBE9B7547}" srcOrd="4" destOrd="0" presId="urn:microsoft.com/office/officeart/2005/8/layout/hierarchy1"/>
    <dgm:cxn modelId="{543C8166-F544-4048-903B-6BEDADBE6A85}" type="presParOf" srcId="{297F5443-472F-498A-8E25-778778E49FCD}" destId="{3FC59E74-C793-4380-B4C6-6A2E0FF7AD3C}" srcOrd="5" destOrd="0" presId="urn:microsoft.com/office/officeart/2005/8/layout/hierarchy1"/>
    <dgm:cxn modelId="{EE7293C4-05FA-4D6C-B64F-D9DAAE69B01B}" type="presParOf" srcId="{3FC59E74-C793-4380-B4C6-6A2E0FF7AD3C}" destId="{4C31B982-8919-4A11-B004-747028013AD8}" srcOrd="0" destOrd="0" presId="urn:microsoft.com/office/officeart/2005/8/layout/hierarchy1"/>
    <dgm:cxn modelId="{98618E14-2C65-4BB1-ABC8-A7B839CB90E5}" type="presParOf" srcId="{4C31B982-8919-4A11-B004-747028013AD8}" destId="{3B00B6A7-E673-4C2E-89A9-D534489CFE50}" srcOrd="0" destOrd="0" presId="urn:microsoft.com/office/officeart/2005/8/layout/hierarchy1"/>
    <dgm:cxn modelId="{FCBC1E8A-3AD1-458A-A1B2-6F21012C9C70}" type="presParOf" srcId="{4C31B982-8919-4A11-B004-747028013AD8}" destId="{A2EA6D28-C1DD-4E8F-8BBB-45ACFAFD8E14}" srcOrd="1" destOrd="0" presId="urn:microsoft.com/office/officeart/2005/8/layout/hierarchy1"/>
    <dgm:cxn modelId="{2738CAE2-BCFF-4755-96C2-A526BB8905A4}" type="presParOf" srcId="{3FC59E74-C793-4380-B4C6-6A2E0FF7AD3C}" destId="{59E176D7-23FC-4915-8000-C9F38982CC1D}" srcOrd="1" destOrd="0" presId="urn:microsoft.com/office/officeart/2005/8/layout/hierarchy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151849-3843-4007-A7E1-7736F3EFCC5D}" type="doc">
      <dgm:prSet loTypeId="urn:microsoft.com/office/officeart/2005/8/layout/vList2" loCatId="list" qsTypeId="urn:microsoft.com/office/officeart/2005/8/quickstyle/simple3" qsCatId="simple" csTypeId="urn:microsoft.com/office/officeart/2005/8/colors/colorful5" csCatId="colorful" phldr="1"/>
      <dgm:spPr/>
      <dgm:t>
        <a:bodyPr/>
        <a:lstStyle/>
        <a:p>
          <a:endParaRPr kumimoji="1" lang="ja-JP" altLang="en-US"/>
        </a:p>
      </dgm:t>
    </dgm:pt>
    <dgm:pt modelId="{15755CF6-9D9A-4A25-9384-93F93F244EC6}">
      <dgm:prSet phldrT="[テキスト]"/>
      <dgm:spPr/>
      <dgm:t>
        <a:bodyPr/>
        <a:lstStyle/>
        <a:p>
          <a:pPr algn="ctr"/>
          <a:r>
            <a:rPr lang="ja-JP" altLang="en-US" dirty="0" smtClean="0"/>
            <a:t>行財政改革を支援するＩＣＴ</a:t>
          </a:r>
          <a:endParaRPr kumimoji="1" lang="ja-JP" altLang="en-US" dirty="0"/>
        </a:p>
      </dgm:t>
    </dgm:pt>
    <dgm:pt modelId="{70C287F3-A5A0-4462-8EC2-A0F21114F427}" type="parTrans" cxnId="{AE2B6E7A-F430-4057-9F71-DA3B9A20F738}">
      <dgm:prSet/>
      <dgm:spPr/>
      <dgm:t>
        <a:bodyPr/>
        <a:lstStyle/>
        <a:p>
          <a:endParaRPr kumimoji="1" lang="ja-JP" altLang="en-US"/>
        </a:p>
      </dgm:t>
    </dgm:pt>
    <dgm:pt modelId="{068C2412-CBBA-478D-942C-BA33DCDC791F}" type="sibTrans" cxnId="{AE2B6E7A-F430-4057-9F71-DA3B9A20F738}">
      <dgm:prSet/>
      <dgm:spPr/>
      <dgm:t>
        <a:bodyPr/>
        <a:lstStyle/>
        <a:p>
          <a:endParaRPr kumimoji="1" lang="ja-JP" altLang="en-US"/>
        </a:p>
      </dgm:t>
    </dgm:pt>
    <dgm:pt modelId="{5564026B-775D-4434-BF4B-C33176357C31}">
      <dgm:prSet phldrT="[テキスト]"/>
      <dgm:spPr/>
      <dgm:t>
        <a:bodyPr/>
        <a:lstStyle/>
        <a:p>
          <a:r>
            <a:rPr lang="ja-JP" altLang="en-US" dirty="0" smtClean="0">
              <a:latin typeface="HGPｺﾞｼｯｸM" pitchFamily="50" charset="-128"/>
              <a:ea typeface="HGPｺﾞｼｯｸM" pitchFamily="50" charset="-128"/>
            </a:rPr>
            <a:t>業務の効率化と行政サービスの質の向上＜</a:t>
          </a:r>
          <a:r>
            <a:rPr lang="en-US" altLang="ja-JP" dirty="0" smtClean="0">
              <a:latin typeface="HGPｺﾞｼｯｸM" pitchFamily="50" charset="-128"/>
              <a:ea typeface="HGPｺﾞｼｯｸM" pitchFamily="50" charset="-128"/>
            </a:rPr>
            <a:t>BPR</a:t>
          </a:r>
          <a:r>
            <a:rPr lang="ja-JP" altLang="en-US" dirty="0" smtClean="0">
              <a:latin typeface="HGPｺﾞｼｯｸM" pitchFamily="50" charset="-128"/>
              <a:ea typeface="HGPｺﾞｼｯｸM" pitchFamily="50" charset="-128"/>
            </a:rPr>
            <a:t>＞</a:t>
          </a:r>
          <a:endParaRPr kumimoji="1" lang="ja-JP" altLang="en-US" dirty="0">
            <a:latin typeface="HGPｺﾞｼｯｸM" pitchFamily="50" charset="-128"/>
            <a:ea typeface="HGPｺﾞｼｯｸM" pitchFamily="50" charset="-128"/>
          </a:endParaRPr>
        </a:p>
      </dgm:t>
    </dgm:pt>
    <dgm:pt modelId="{896138BF-0847-41AA-A748-A3F45DA030A4}" type="parTrans" cxnId="{5CC9C6E4-E4C6-41D5-91B5-2C58F2DF3473}">
      <dgm:prSet/>
      <dgm:spPr/>
      <dgm:t>
        <a:bodyPr/>
        <a:lstStyle/>
        <a:p>
          <a:endParaRPr kumimoji="1" lang="ja-JP" altLang="en-US"/>
        </a:p>
      </dgm:t>
    </dgm:pt>
    <dgm:pt modelId="{75B5E779-45A4-45F9-A47D-62CD58ECA1FB}" type="sibTrans" cxnId="{5CC9C6E4-E4C6-41D5-91B5-2C58F2DF3473}">
      <dgm:prSet/>
      <dgm:spPr/>
      <dgm:t>
        <a:bodyPr/>
        <a:lstStyle/>
        <a:p>
          <a:endParaRPr kumimoji="1" lang="ja-JP" altLang="en-US"/>
        </a:p>
      </dgm:t>
    </dgm:pt>
    <dgm:pt modelId="{4C88C876-FECF-428B-979F-F180A6C6DFBB}">
      <dgm:prSet phldrT="[テキスト]"/>
      <dgm:spPr/>
      <dgm:t>
        <a:bodyPr/>
        <a:lstStyle/>
        <a:p>
          <a:pPr algn="ctr"/>
          <a:r>
            <a:rPr lang="ja-JP" altLang="en-US" dirty="0" smtClean="0"/>
            <a:t>目的指向型行政運営への転換　</a:t>
          </a:r>
          <a:endParaRPr kumimoji="1" lang="ja-JP" altLang="en-US" dirty="0"/>
        </a:p>
      </dgm:t>
    </dgm:pt>
    <dgm:pt modelId="{CC97EA6D-79C9-4C69-BEF7-2322B5BA854D}" type="parTrans" cxnId="{F39393D3-DE37-4016-A4A0-7A1F58B528D0}">
      <dgm:prSet/>
      <dgm:spPr/>
      <dgm:t>
        <a:bodyPr/>
        <a:lstStyle/>
        <a:p>
          <a:endParaRPr kumimoji="1" lang="ja-JP" altLang="en-US"/>
        </a:p>
      </dgm:t>
    </dgm:pt>
    <dgm:pt modelId="{3053A2B2-3367-41FD-9A7E-526EA0E39B0C}" type="sibTrans" cxnId="{F39393D3-DE37-4016-A4A0-7A1F58B528D0}">
      <dgm:prSet/>
      <dgm:spPr/>
      <dgm:t>
        <a:bodyPr/>
        <a:lstStyle/>
        <a:p>
          <a:endParaRPr kumimoji="1" lang="ja-JP" altLang="en-US"/>
        </a:p>
      </dgm:t>
    </dgm:pt>
    <dgm:pt modelId="{111E1062-94D1-446F-8232-BE1B74CC19C1}">
      <dgm:prSet phldrT="[テキスト]"/>
      <dgm:spPr/>
      <dgm:t>
        <a:bodyPr/>
        <a:lstStyle/>
        <a:p>
          <a:r>
            <a:rPr lang="ja-JP" altLang="en-US" dirty="0" smtClean="0">
              <a:latin typeface="HGPｺﾞｼｯｸM" pitchFamily="50" charset="-128"/>
              <a:ea typeface="HGPｺﾞｼｯｸM" pitchFamily="50" charset="-128"/>
            </a:rPr>
            <a:t>コストの見える化　＜</a:t>
          </a:r>
          <a:r>
            <a:rPr lang="en-US" altLang="ja-JP" dirty="0" smtClean="0">
              <a:latin typeface="HGPｺﾞｼｯｸM" pitchFamily="50" charset="-128"/>
              <a:ea typeface="HGPｺﾞｼｯｸM" pitchFamily="50" charset="-128"/>
            </a:rPr>
            <a:t>ICT</a:t>
          </a:r>
          <a:r>
            <a:rPr lang="ja-JP" altLang="en-US" dirty="0" smtClean="0">
              <a:latin typeface="HGPｺﾞｼｯｸM" pitchFamily="50" charset="-128"/>
              <a:ea typeface="HGPｺﾞｼｯｸM" pitchFamily="50" charset="-128"/>
            </a:rPr>
            <a:t>利活用　行政経営マネジメント＞</a:t>
          </a:r>
          <a:endParaRPr kumimoji="1" lang="ja-JP" altLang="en-US" dirty="0">
            <a:latin typeface="HGPｺﾞｼｯｸM" pitchFamily="50" charset="-128"/>
            <a:ea typeface="HGPｺﾞｼｯｸM" pitchFamily="50" charset="-128"/>
          </a:endParaRPr>
        </a:p>
      </dgm:t>
    </dgm:pt>
    <dgm:pt modelId="{32F644EF-79BE-4CBD-8752-FC8F3D9BE556}" type="parTrans" cxnId="{89D021ED-3CDA-40EF-8CD7-31F26E63FAB9}">
      <dgm:prSet/>
      <dgm:spPr/>
      <dgm:t>
        <a:bodyPr/>
        <a:lstStyle/>
        <a:p>
          <a:endParaRPr kumimoji="1" lang="ja-JP" altLang="en-US"/>
        </a:p>
      </dgm:t>
    </dgm:pt>
    <dgm:pt modelId="{6F9D9054-A833-44AB-8A7D-0B74C01B4B51}" type="sibTrans" cxnId="{89D021ED-3CDA-40EF-8CD7-31F26E63FAB9}">
      <dgm:prSet/>
      <dgm:spPr/>
      <dgm:t>
        <a:bodyPr/>
        <a:lstStyle/>
        <a:p>
          <a:endParaRPr kumimoji="1" lang="ja-JP" altLang="en-US"/>
        </a:p>
      </dgm:t>
    </dgm:pt>
    <dgm:pt modelId="{7C41F637-E784-48CD-B776-D73B2508C3EA}">
      <dgm:prSet phldrT="[テキスト]"/>
      <dgm:spPr/>
      <dgm:t>
        <a:bodyPr/>
        <a:lstStyle/>
        <a:p>
          <a:r>
            <a:rPr lang="ja-JP" altLang="en-US" dirty="0" smtClean="0">
              <a:latin typeface="HGPｺﾞｼｯｸM" pitchFamily="50" charset="-128"/>
              <a:ea typeface="HGPｺﾞｼｯｸM" pitchFamily="50" charset="-128"/>
            </a:rPr>
            <a:t>住民視点の行政サービス＜総合窓口＞＜</a:t>
          </a:r>
          <a:r>
            <a:rPr lang="en-US" altLang="ja-JP" dirty="0" smtClean="0">
              <a:latin typeface="HGPｺﾞｼｯｸM" pitchFamily="50" charset="-128"/>
              <a:ea typeface="HGPｺﾞｼｯｸM" pitchFamily="50" charset="-128"/>
            </a:rPr>
            <a:t>ICT</a:t>
          </a:r>
          <a:r>
            <a:rPr lang="ja-JP" altLang="en-US" dirty="0" smtClean="0">
              <a:latin typeface="HGPｺﾞｼｯｸM" pitchFamily="50" charset="-128"/>
              <a:ea typeface="HGPｺﾞｼｯｸM" pitchFamily="50" charset="-128"/>
            </a:rPr>
            <a:t>利活用＞</a:t>
          </a:r>
          <a:endParaRPr kumimoji="1" lang="ja-JP" altLang="en-US" dirty="0">
            <a:latin typeface="HGPｺﾞｼｯｸM" pitchFamily="50" charset="-128"/>
            <a:ea typeface="HGPｺﾞｼｯｸM" pitchFamily="50" charset="-128"/>
          </a:endParaRPr>
        </a:p>
      </dgm:t>
    </dgm:pt>
    <dgm:pt modelId="{2FBA3148-D34A-40E3-9C31-16F21BD19B19}" type="parTrans" cxnId="{7A7FBCE1-0998-4F85-A766-ABCB7C4AA22F}">
      <dgm:prSet/>
      <dgm:spPr/>
      <dgm:t>
        <a:bodyPr/>
        <a:lstStyle/>
        <a:p>
          <a:endParaRPr kumimoji="1" lang="ja-JP" altLang="en-US"/>
        </a:p>
      </dgm:t>
    </dgm:pt>
    <dgm:pt modelId="{52754939-E59C-4B6A-8295-07673A424EF1}" type="sibTrans" cxnId="{7A7FBCE1-0998-4F85-A766-ABCB7C4AA22F}">
      <dgm:prSet/>
      <dgm:spPr/>
      <dgm:t>
        <a:bodyPr/>
        <a:lstStyle/>
        <a:p>
          <a:endParaRPr kumimoji="1" lang="ja-JP" altLang="en-US"/>
        </a:p>
      </dgm:t>
    </dgm:pt>
    <dgm:pt modelId="{1A79EAEE-981E-4825-886F-677E69AB1A6F}">
      <dgm:prSet phldrT="[テキスト]"/>
      <dgm:spPr/>
      <dgm:t>
        <a:bodyPr/>
        <a:lstStyle/>
        <a:p>
          <a:pPr algn="ctr"/>
          <a:r>
            <a:rPr lang="ja-JP" altLang="en-US" dirty="0" smtClean="0"/>
            <a:t>職員一人ひとりがコスト意識をもつ</a:t>
          </a:r>
          <a:endParaRPr kumimoji="1" lang="ja-JP" altLang="en-US" dirty="0"/>
        </a:p>
      </dgm:t>
    </dgm:pt>
    <dgm:pt modelId="{AD3B28FA-74A0-45F0-8B57-6D36EE6FBB30}" type="parTrans" cxnId="{459FF24B-4FC6-440B-AA20-56EDE60B6FA5}">
      <dgm:prSet/>
      <dgm:spPr/>
      <dgm:t>
        <a:bodyPr/>
        <a:lstStyle/>
        <a:p>
          <a:endParaRPr kumimoji="1" lang="ja-JP" altLang="en-US"/>
        </a:p>
      </dgm:t>
    </dgm:pt>
    <dgm:pt modelId="{E76AA2F6-6CC9-4DEB-81F5-342EA0EB05E6}" type="sibTrans" cxnId="{459FF24B-4FC6-440B-AA20-56EDE60B6FA5}">
      <dgm:prSet/>
      <dgm:spPr/>
      <dgm:t>
        <a:bodyPr/>
        <a:lstStyle/>
        <a:p>
          <a:endParaRPr kumimoji="1" lang="ja-JP" altLang="en-US"/>
        </a:p>
      </dgm:t>
    </dgm:pt>
    <dgm:pt modelId="{21530952-E284-4BCF-9C1C-4A11660EEBCB}">
      <dgm:prSet/>
      <dgm:spPr/>
      <dgm:t>
        <a:bodyPr/>
        <a:lstStyle/>
        <a:p>
          <a:r>
            <a:rPr lang="ja-JP" altLang="en-US" dirty="0" smtClean="0">
              <a:latin typeface="HGPｺﾞｼｯｸM" pitchFamily="50" charset="-128"/>
              <a:ea typeface="HGPｺﾞｼｯｸM" pitchFamily="50" charset="-128"/>
            </a:rPr>
            <a:t>経営資源（人・モノ・金・時間・情報）の有効活用＜再配分＞</a:t>
          </a:r>
          <a:endParaRPr lang="en-US" altLang="ja-JP" dirty="0" smtClean="0">
            <a:latin typeface="HGPｺﾞｼｯｸM" pitchFamily="50" charset="-128"/>
            <a:ea typeface="HGPｺﾞｼｯｸM" pitchFamily="50" charset="-128"/>
          </a:endParaRPr>
        </a:p>
      </dgm:t>
    </dgm:pt>
    <dgm:pt modelId="{EB3A1588-372A-46B9-A86F-FEDBBE9B8B58}" type="parTrans" cxnId="{47411C29-FC95-4E65-9F98-BF16C048AF98}">
      <dgm:prSet/>
      <dgm:spPr/>
      <dgm:t>
        <a:bodyPr/>
        <a:lstStyle/>
        <a:p>
          <a:endParaRPr kumimoji="1" lang="ja-JP" altLang="en-US"/>
        </a:p>
      </dgm:t>
    </dgm:pt>
    <dgm:pt modelId="{7AC39C98-1BB4-48F8-B161-7DDB7D343F35}" type="sibTrans" cxnId="{47411C29-FC95-4E65-9F98-BF16C048AF98}">
      <dgm:prSet/>
      <dgm:spPr/>
      <dgm:t>
        <a:bodyPr/>
        <a:lstStyle/>
        <a:p>
          <a:endParaRPr kumimoji="1" lang="ja-JP" altLang="en-US"/>
        </a:p>
      </dgm:t>
    </dgm:pt>
    <dgm:pt modelId="{806E82D7-F05B-43B8-899B-5FE52D27D07F}">
      <dgm:prSet/>
      <dgm:spPr/>
      <dgm:t>
        <a:bodyPr/>
        <a:lstStyle/>
        <a:p>
          <a:r>
            <a:rPr lang="ja-JP" altLang="en-US" dirty="0" smtClean="0">
              <a:latin typeface="HGPｺﾞｼｯｸM" pitchFamily="50" charset="-128"/>
              <a:ea typeface="HGPｺﾞｼｯｸM" pitchFamily="50" charset="-128"/>
            </a:rPr>
            <a:t>プロセス重視から成果重視への転換　　（指標化の壁）</a:t>
          </a:r>
        </a:p>
      </dgm:t>
    </dgm:pt>
    <dgm:pt modelId="{C3F19E72-36B6-4C48-BCF9-B672B6FF8643}" type="parTrans" cxnId="{C99801E0-95C9-4F89-9215-C3C04610223A}">
      <dgm:prSet/>
      <dgm:spPr/>
      <dgm:t>
        <a:bodyPr/>
        <a:lstStyle/>
        <a:p>
          <a:endParaRPr kumimoji="1" lang="ja-JP" altLang="en-US"/>
        </a:p>
      </dgm:t>
    </dgm:pt>
    <dgm:pt modelId="{4EFE294D-5D20-49F1-A5EA-8FEE1CF09DFA}" type="sibTrans" cxnId="{C99801E0-95C9-4F89-9215-C3C04610223A}">
      <dgm:prSet/>
      <dgm:spPr/>
      <dgm:t>
        <a:bodyPr/>
        <a:lstStyle/>
        <a:p>
          <a:endParaRPr kumimoji="1" lang="ja-JP" altLang="en-US"/>
        </a:p>
      </dgm:t>
    </dgm:pt>
    <dgm:pt modelId="{90EEDD45-3597-497D-AB65-E2E0348B7475}">
      <dgm:prSet/>
      <dgm:spPr/>
      <dgm:t>
        <a:bodyPr/>
        <a:lstStyle/>
        <a:p>
          <a:r>
            <a:rPr lang="ja-JP" altLang="en-US" dirty="0" smtClean="0">
              <a:latin typeface="HGPｺﾞｼｯｸM" pitchFamily="50" charset="-128"/>
              <a:ea typeface="HGPｺﾞｼｯｸM" pitchFamily="50" charset="-128"/>
            </a:rPr>
            <a:t>事務事業の洗い出しと統廃合、公共施設の老朽化対策＜</a:t>
          </a:r>
          <a:r>
            <a:rPr lang="en-US" altLang="ja-JP" dirty="0" smtClean="0">
              <a:latin typeface="HGPｺﾞｼｯｸM" pitchFamily="50" charset="-128"/>
              <a:ea typeface="HGPｺﾞｼｯｸM" pitchFamily="50" charset="-128"/>
            </a:rPr>
            <a:t>〃</a:t>
          </a:r>
          <a:r>
            <a:rPr lang="ja-JP" altLang="en-US" dirty="0" smtClean="0">
              <a:latin typeface="HGPｺﾞｼｯｸM" pitchFamily="50" charset="-128"/>
              <a:ea typeface="HGPｺﾞｼｯｸM" pitchFamily="50" charset="-128"/>
            </a:rPr>
            <a:t>＞</a:t>
          </a:r>
        </a:p>
      </dgm:t>
    </dgm:pt>
    <dgm:pt modelId="{F842C1D1-027B-4161-90B0-5110C7954856}" type="parTrans" cxnId="{70D3DD11-0DAD-4CA7-9740-45A5F24B9BF4}">
      <dgm:prSet/>
      <dgm:spPr/>
      <dgm:t>
        <a:bodyPr/>
        <a:lstStyle/>
        <a:p>
          <a:endParaRPr kumimoji="1" lang="ja-JP" altLang="en-US"/>
        </a:p>
      </dgm:t>
    </dgm:pt>
    <dgm:pt modelId="{FF16BB9C-C6FD-42F0-82CC-2F7924114767}" type="sibTrans" cxnId="{70D3DD11-0DAD-4CA7-9740-45A5F24B9BF4}">
      <dgm:prSet/>
      <dgm:spPr/>
      <dgm:t>
        <a:bodyPr/>
        <a:lstStyle/>
        <a:p>
          <a:endParaRPr kumimoji="1" lang="ja-JP" altLang="en-US"/>
        </a:p>
      </dgm:t>
    </dgm:pt>
    <dgm:pt modelId="{554EDBCF-3D53-44D0-A6ED-993BA72BEA6C}" type="pres">
      <dgm:prSet presAssocID="{03151849-3843-4007-A7E1-7736F3EFCC5D}" presName="linear" presStyleCnt="0">
        <dgm:presLayoutVars>
          <dgm:animLvl val="lvl"/>
          <dgm:resizeHandles val="exact"/>
        </dgm:presLayoutVars>
      </dgm:prSet>
      <dgm:spPr/>
      <dgm:t>
        <a:bodyPr/>
        <a:lstStyle/>
        <a:p>
          <a:endParaRPr kumimoji="1" lang="ja-JP" altLang="en-US"/>
        </a:p>
      </dgm:t>
    </dgm:pt>
    <dgm:pt modelId="{7644D986-DBC5-471F-98D8-98CF44521A9D}" type="pres">
      <dgm:prSet presAssocID="{15755CF6-9D9A-4A25-9384-93F93F244EC6}" presName="parentText" presStyleLbl="node1" presStyleIdx="0" presStyleCnt="3">
        <dgm:presLayoutVars>
          <dgm:chMax val="0"/>
          <dgm:bulletEnabled val="1"/>
        </dgm:presLayoutVars>
      </dgm:prSet>
      <dgm:spPr/>
      <dgm:t>
        <a:bodyPr/>
        <a:lstStyle/>
        <a:p>
          <a:endParaRPr kumimoji="1" lang="ja-JP" altLang="en-US"/>
        </a:p>
      </dgm:t>
    </dgm:pt>
    <dgm:pt modelId="{963DD836-6659-4D63-AC8A-DD3D18B2E067}" type="pres">
      <dgm:prSet presAssocID="{15755CF6-9D9A-4A25-9384-93F93F244EC6}" presName="childText" presStyleLbl="revTx" presStyleIdx="0" presStyleCnt="3">
        <dgm:presLayoutVars>
          <dgm:bulletEnabled val="1"/>
        </dgm:presLayoutVars>
      </dgm:prSet>
      <dgm:spPr/>
      <dgm:t>
        <a:bodyPr/>
        <a:lstStyle/>
        <a:p>
          <a:endParaRPr kumimoji="1" lang="ja-JP" altLang="en-US"/>
        </a:p>
      </dgm:t>
    </dgm:pt>
    <dgm:pt modelId="{FE468DD1-F2F8-400A-8D07-DD45DF7AAF70}" type="pres">
      <dgm:prSet presAssocID="{4C88C876-FECF-428B-979F-F180A6C6DFBB}" presName="parentText" presStyleLbl="node1" presStyleIdx="1" presStyleCnt="3">
        <dgm:presLayoutVars>
          <dgm:chMax val="0"/>
          <dgm:bulletEnabled val="1"/>
        </dgm:presLayoutVars>
      </dgm:prSet>
      <dgm:spPr/>
      <dgm:t>
        <a:bodyPr/>
        <a:lstStyle/>
        <a:p>
          <a:endParaRPr kumimoji="1" lang="ja-JP" altLang="en-US"/>
        </a:p>
      </dgm:t>
    </dgm:pt>
    <dgm:pt modelId="{061E8D81-CA5D-4CAE-8DDA-33A5C166E385}" type="pres">
      <dgm:prSet presAssocID="{4C88C876-FECF-428B-979F-F180A6C6DFBB}" presName="childText" presStyleLbl="revTx" presStyleIdx="1" presStyleCnt="3">
        <dgm:presLayoutVars>
          <dgm:bulletEnabled val="1"/>
        </dgm:presLayoutVars>
      </dgm:prSet>
      <dgm:spPr/>
      <dgm:t>
        <a:bodyPr/>
        <a:lstStyle/>
        <a:p>
          <a:endParaRPr kumimoji="1" lang="ja-JP" altLang="en-US"/>
        </a:p>
      </dgm:t>
    </dgm:pt>
    <dgm:pt modelId="{B060FD77-6C99-41DC-954B-E331193761E1}" type="pres">
      <dgm:prSet presAssocID="{1A79EAEE-981E-4825-886F-677E69AB1A6F}" presName="parentText" presStyleLbl="node1" presStyleIdx="2" presStyleCnt="3">
        <dgm:presLayoutVars>
          <dgm:chMax val="0"/>
          <dgm:bulletEnabled val="1"/>
        </dgm:presLayoutVars>
      </dgm:prSet>
      <dgm:spPr/>
      <dgm:t>
        <a:bodyPr/>
        <a:lstStyle/>
        <a:p>
          <a:endParaRPr kumimoji="1" lang="ja-JP" altLang="en-US"/>
        </a:p>
      </dgm:t>
    </dgm:pt>
    <dgm:pt modelId="{42285C0B-4C95-4F0F-8924-0A27F4C115AD}" type="pres">
      <dgm:prSet presAssocID="{1A79EAEE-981E-4825-886F-677E69AB1A6F}" presName="childText" presStyleLbl="revTx" presStyleIdx="2" presStyleCnt="3">
        <dgm:presLayoutVars>
          <dgm:bulletEnabled val="1"/>
        </dgm:presLayoutVars>
      </dgm:prSet>
      <dgm:spPr/>
      <dgm:t>
        <a:bodyPr/>
        <a:lstStyle/>
        <a:p>
          <a:endParaRPr kumimoji="1" lang="ja-JP" altLang="en-US"/>
        </a:p>
      </dgm:t>
    </dgm:pt>
  </dgm:ptLst>
  <dgm:cxnLst>
    <dgm:cxn modelId="{459FF24B-4FC6-440B-AA20-56EDE60B6FA5}" srcId="{03151849-3843-4007-A7E1-7736F3EFCC5D}" destId="{1A79EAEE-981E-4825-886F-677E69AB1A6F}" srcOrd="2" destOrd="0" parTransId="{AD3B28FA-74A0-45F0-8B57-6D36EE6FBB30}" sibTransId="{E76AA2F6-6CC9-4DEB-81F5-342EA0EB05E6}"/>
    <dgm:cxn modelId="{A6798F60-8F7E-43AD-A5F5-CD6BA287F9C1}" type="presOf" srcId="{21530952-E284-4BCF-9C1C-4A11660EEBCB}" destId="{963DD836-6659-4D63-AC8A-DD3D18B2E067}" srcOrd="0" destOrd="1" presId="urn:microsoft.com/office/officeart/2005/8/layout/vList2"/>
    <dgm:cxn modelId="{00761ADA-198F-4698-B30F-A7D460FE1F1D}" type="presOf" srcId="{806E82D7-F05B-43B8-899B-5FE52D27D07F}" destId="{061E8D81-CA5D-4CAE-8DDA-33A5C166E385}" srcOrd="0" destOrd="1" presId="urn:microsoft.com/office/officeart/2005/8/layout/vList2"/>
    <dgm:cxn modelId="{F39393D3-DE37-4016-A4A0-7A1F58B528D0}" srcId="{03151849-3843-4007-A7E1-7736F3EFCC5D}" destId="{4C88C876-FECF-428B-979F-F180A6C6DFBB}" srcOrd="1" destOrd="0" parTransId="{CC97EA6D-79C9-4C69-BEF7-2322B5BA854D}" sibTransId="{3053A2B2-3367-41FD-9A7E-526EA0E39B0C}"/>
    <dgm:cxn modelId="{7A7FBCE1-0998-4F85-A766-ABCB7C4AA22F}" srcId="{4C88C876-FECF-428B-979F-F180A6C6DFBB}" destId="{7C41F637-E784-48CD-B776-D73B2508C3EA}" srcOrd="0" destOrd="0" parTransId="{2FBA3148-D34A-40E3-9C31-16F21BD19B19}" sibTransId="{52754939-E59C-4B6A-8295-07673A424EF1}"/>
    <dgm:cxn modelId="{47411C29-FC95-4E65-9F98-BF16C048AF98}" srcId="{15755CF6-9D9A-4A25-9384-93F93F244EC6}" destId="{21530952-E284-4BCF-9C1C-4A11660EEBCB}" srcOrd="1" destOrd="0" parTransId="{EB3A1588-372A-46B9-A86F-FEDBBE9B8B58}" sibTransId="{7AC39C98-1BB4-48F8-B161-7DDB7D343F35}"/>
    <dgm:cxn modelId="{6112716A-2A57-4FA1-A3E4-746C4F7B3604}" type="presOf" srcId="{7C41F637-E784-48CD-B776-D73B2508C3EA}" destId="{061E8D81-CA5D-4CAE-8DDA-33A5C166E385}" srcOrd="0" destOrd="0" presId="urn:microsoft.com/office/officeart/2005/8/layout/vList2"/>
    <dgm:cxn modelId="{C99801E0-95C9-4F89-9215-C3C04610223A}" srcId="{4C88C876-FECF-428B-979F-F180A6C6DFBB}" destId="{806E82D7-F05B-43B8-899B-5FE52D27D07F}" srcOrd="1" destOrd="0" parTransId="{C3F19E72-36B6-4C48-BCF9-B672B6FF8643}" sibTransId="{4EFE294D-5D20-49F1-A5EA-8FEE1CF09DFA}"/>
    <dgm:cxn modelId="{E7EE0565-963D-49A6-AAD1-8A706487E3AB}" type="presOf" srcId="{15755CF6-9D9A-4A25-9384-93F93F244EC6}" destId="{7644D986-DBC5-471F-98D8-98CF44521A9D}" srcOrd="0" destOrd="0" presId="urn:microsoft.com/office/officeart/2005/8/layout/vList2"/>
    <dgm:cxn modelId="{5CC9C6E4-E4C6-41D5-91B5-2C58F2DF3473}" srcId="{15755CF6-9D9A-4A25-9384-93F93F244EC6}" destId="{5564026B-775D-4434-BF4B-C33176357C31}" srcOrd="0" destOrd="0" parTransId="{896138BF-0847-41AA-A748-A3F45DA030A4}" sibTransId="{75B5E779-45A4-45F9-A47D-62CD58ECA1FB}"/>
    <dgm:cxn modelId="{155DAD58-DEFF-493D-9F6A-8F99104F7DCC}" type="presOf" srcId="{90EEDD45-3597-497D-AB65-E2E0348B7475}" destId="{42285C0B-4C95-4F0F-8924-0A27F4C115AD}" srcOrd="0" destOrd="1" presId="urn:microsoft.com/office/officeart/2005/8/layout/vList2"/>
    <dgm:cxn modelId="{70D3DD11-0DAD-4CA7-9740-45A5F24B9BF4}" srcId="{1A79EAEE-981E-4825-886F-677E69AB1A6F}" destId="{90EEDD45-3597-497D-AB65-E2E0348B7475}" srcOrd="1" destOrd="0" parTransId="{F842C1D1-027B-4161-90B0-5110C7954856}" sibTransId="{FF16BB9C-C6FD-42F0-82CC-2F7924114767}"/>
    <dgm:cxn modelId="{A91B32BC-63F0-4F0C-88C9-5BE4E47611A8}" type="presOf" srcId="{4C88C876-FECF-428B-979F-F180A6C6DFBB}" destId="{FE468DD1-F2F8-400A-8D07-DD45DF7AAF70}" srcOrd="0" destOrd="0" presId="urn:microsoft.com/office/officeart/2005/8/layout/vList2"/>
    <dgm:cxn modelId="{AE2B6E7A-F430-4057-9F71-DA3B9A20F738}" srcId="{03151849-3843-4007-A7E1-7736F3EFCC5D}" destId="{15755CF6-9D9A-4A25-9384-93F93F244EC6}" srcOrd="0" destOrd="0" parTransId="{70C287F3-A5A0-4462-8EC2-A0F21114F427}" sibTransId="{068C2412-CBBA-478D-942C-BA33DCDC791F}"/>
    <dgm:cxn modelId="{84764370-7D64-4F9B-8206-353CC5A6BAA7}" type="presOf" srcId="{5564026B-775D-4434-BF4B-C33176357C31}" destId="{963DD836-6659-4D63-AC8A-DD3D18B2E067}" srcOrd="0" destOrd="0" presId="urn:microsoft.com/office/officeart/2005/8/layout/vList2"/>
    <dgm:cxn modelId="{B1C5DEA0-BC5D-48F7-B1DF-B46C0CE820A4}" type="presOf" srcId="{111E1062-94D1-446F-8232-BE1B74CC19C1}" destId="{42285C0B-4C95-4F0F-8924-0A27F4C115AD}" srcOrd="0" destOrd="0" presId="urn:microsoft.com/office/officeart/2005/8/layout/vList2"/>
    <dgm:cxn modelId="{F46A72B9-C2FB-45E7-A2D6-856681C3570E}" type="presOf" srcId="{03151849-3843-4007-A7E1-7736F3EFCC5D}" destId="{554EDBCF-3D53-44D0-A6ED-993BA72BEA6C}" srcOrd="0" destOrd="0" presId="urn:microsoft.com/office/officeart/2005/8/layout/vList2"/>
    <dgm:cxn modelId="{89D021ED-3CDA-40EF-8CD7-31F26E63FAB9}" srcId="{1A79EAEE-981E-4825-886F-677E69AB1A6F}" destId="{111E1062-94D1-446F-8232-BE1B74CC19C1}" srcOrd="0" destOrd="0" parTransId="{32F644EF-79BE-4CBD-8752-FC8F3D9BE556}" sibTransId="{6F9D9054-A833-44AB-8A7D-0B74C01B4B51}"/>
    <dgm:cxn modelId="{D874666B-EB04-422C-9130-10D4B436B4DC}" type="presOf" srcId="{1A79EAEE-981E-4825-886F-677E69AB1A6F}" destId="{B060FD77-6C99-41DC-954B-E331193761E1}" srcOrd="0" destOrd="0" presId="urn:microsoft.com/office/officeart/2005/8/layout/vList2"/>
    <dgm:cxn modelId="{96E1BFC8-45E0-4FB5-BF9B-07AC7BCE1ABC}" type="presParOf" srcId="{554EDBCF-3D53-44D0-A6ED-993BA72BEA6C}" destId="{7644D986-DBC5-471F-98D8-98CF44521A9D}" srcOrd="0" destOrd="0" presId="urn:microsoft.com/office/officeart/2005/8/layout/vList2"/>
    <dgm:cxn modelId="{2CA20BB1-5BAB-4497-A1B2-727401D03DD2}" type="presParOf" srcId="{554EDBCF-3D53-44D0-A6ED-993BA72BEA6C}" destId="{963DD836-6659-4D63-AC8A-DD3D18B2E067}" srcOrd="1" destOrd="0" presId="urn:microsoft.com/office/officeart/2005/8/layout/vList2"/>
    <dgm:cxn modelId="{2BE3D092-F4DA-4379-ACDE-832CCBED8E92}" type="presParOf" srcId="{554EDBCF-3D53-44D0-A6ED-993BA72BEA6C}" destId="{FE468DD1-F2F8-400A-8D07-DD45DF7AAF70}" srcOrd="2" destOrd="0" presId="urn:microsoft.com/office/officeart/2005/8/layout/vList2"/>
    <dgm:cxn modelId="{8F692326-512F-4D16-8BF0-DBE39FC44A5A}" type="presParOf" srcId="{554EDBCF-3D53-44D0-A6ED-993BA72BEA6C}" destId="{061E8D81-CA5D-4CAE-8DDA-33A5C166E385}" srcOrd="3" destOrd="0" presId="urn:microsoft.com/office/officeart/2005/8/layout/vList2"/>
    <dgm:cxn modelId="{1912B793-AE3F-4964-9674-19B76926A5DF}" type="presParOf" srcId="{554EDBCF-3D53-44D0-A6ED-993BA72BEA6C}" destId="{B060FD77-6C99-41DC-954B-E331193761E1}" srcOrd="4" destOrd="0" presId="urn:microsoft.com/office/officeart/2005/8/layout/vList2"/>
    <dgm:cxn modelId="{6BA2A347-2A20-43D3-A887-CC6023935B74}" type="presParOf" srcId="{554EDBCF-3D53-44D0-A6ED-993BA72BEA6C}" destId="{42285C0B-4C95-4F0F-8924-0A27F4C115AD}" srcOrd="5"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41CD4DC-CE23-4737-9B24-D0FFBE6995D1}"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kumimoji="1" lang="ja-JP" altLang="en-US"/>
        </a:p>
      </dgm:t>
    </dgm:pt>
    <dgm:pt modelId="{1D914010-4210-4FA9-862D-771B91A0967D}">
      <dgm:prSet phldrT="[テキスト]"/>
      <dgm:spPr/>
      <dgm:t>
        <a:bodyPr/>
        <a:lstStyle/>
        <a:p>
          <a:r>
            <a:rPr kumimoji="1" lang="ja-JP" altLang="en-US" dirty="0" smtClean="0"/>
            <a:t>推進</a:t>
          </a:r>
          <a:endParaRPr kumimoji="1" lang="en-US" altLang="ja-JP" dirty="0" smtClean="0"/>
        </a:p>
        <a:p>
          <a:r>
            <a:rPr kumimoji="1" lang="ja-JP" altLang="en-US" dirty="0" smtClean="0"/>
            <a:t>事務局</a:t>
          </a:r>
          <a:endParaRPr kumimoji="1" lang="ja-JP" altLang="en-US" dirty="0"/>
        </a:p>
      </dgm:t>
    </dgm:pt>
    <dgm:pt modelId="{C95675D1-6E98-4C44-813A-7038FF235107}" type="parTrans" cxnId="{A7EDAA47-A4C8-4FF3-AB2D-E40F27BE7060}">
      <dgm:prSet/>
      <dgm:spPr/>
      <dgm:t>
        <a:bodyPr/>
        <a:lstStyle/>
        <a:p>
          <a:endParaRPr kumimoji="1" lang="ja-JP" altLang="en-US"/>
        </a:p>
      </dgm:t>
    </dgm:pt>
    <dgm:pt modelId="{4C9A65BA-6C74-4127-AA43-C2FD30C436CF}" type="sibTrans" cxnId="{A7EDAA47-A4C8-4FF3-AB2D-E40F27BE7060}">
      <dgm:prSet/>
      <dgm:spPr/>
      <dgm:t>
        <a:bodyPr/>
        <a:lstStyle/>
        <a:p>
          <a:endParaRPr kumimoji="1" lang="ja-JP" altLang="en-US"/>
        </a:p>
      </dgm:t>
    </dgm:pt>
    <dgm:pt modelId="{BECBC4E9-3BC9-48AF-8D83-61D94D4CD75B}">
      <dgm:prSet phldrT="[テキスト]" custT="1"/>
      <dgm:spPr/>
      <dgm:t>
        <a:bodyPr/>
        <a:lstStyle/>
        <a:p>
          <a:r>
            <a:rPr kumimoji="1" lang="ja-JP" altLang="en-US" sz="2000" dirty="0" smtClean="0"/>
            <a:t>職員</a:t>
          </a:r>
          <a:endParaRPr kumimoji="1" lang="ja-JP" altLang="en-US" sz="2000" dirty="0"/>
        </a:p>
      </dgm:t>
    </dgm:pt>
    <dgm:pt modelId="{3987C5A2-3773-4DE8-8854-492F174ED34C}" type="parTrans" cxnId="{8B7FF4A8-948A-4CA2-B797-43483EC223F5}">
      <dgm:prSet/>
      <dgm:spPr/>
      <dgm:t>
        <a:bodyPr/>
        <a:lstStyle/>
        <a:p>
          <a:endParaRPr kumimoji="1" lang="ja-JP" altLang="en-US"/>
        </a:p>
      </dgm:t>
    </dgm:pt>
    <dgm:pt modelId="{EADAF874-9CF1-43C9-BFF7-46959A89501C}" type="sibTrans" cxnId="{8B7FF4A8-948A-4CA2-B797-43483EC223F5}">
      <dgm:prSet/>
      <dgm:spPr/>
      <dgm:t>
        <a:bodyPr/>
        <a:lstStyle/>
        <a:p>
          <a:endParaRPr kumimoji="1" lang="ja-JP" altLang="en-US"/>
        </a:p>
      </dgm:t>
    </dgm:pt>
    <dgm:pt modelId="{9073910E-86FD-43A5-B871-AD1E30A4986E}">
      <dgm:prSet phldrT="[テキスト]" custT="1"/>
      <dgm:spPr/>
      <dgm:t>
        <a:bodyPr/>
        <a:lstStyle/>
        <a:p>
          <a:r>
            <a:rPr kumimoji="1" lang="ja-JP" altLang="en-US" sz="2000" dirty="0" smtClean="0"/>
            <a:t>労働　組合</a:t>
          </a:r>
          <a:endParaRPr kumimoji="1" lang="ja-JP" altLang="en-US" sz="2000" dirty="0"/>
        </a:p>
      </dgm:t>
    </dgm:pt>
    <dgm:pt modelId="{CBEFD5E8-8AA0-4855-8489-C33F82E17A69}" type="parTrans" cxnId="{95FD8C06-AC92-458D-96B6-E59645305017}">
      <dgm:prSet/>
      <dgm:spPr/>
      <dgm:t>
        <a:bodyPr/>
        <a:lstStyle/>
        <a:p>
          <a:endParaRPr kumimoji="1" lang="ja-JP" altLang="en-US"/>
        </a:p>
      </dgm:t>
    </dgm:pt>
    <dgm:pt modelId="{3A477BA7-1ABD-44EB-8537-D2736D40FC5B}" type="sibTrans" cxnId="{95FD8C06-AC92-458D-96B6-E59645305017}">
      <dgm:prSet/>
      <dgm:spPr/>
      <dgm:t>
        <a:bodyPr/>
        <a:lstStyle/>
        <a:p>
          <a:endParaRPr kumimoji="1" lang="ja-JP" altLang="en-US"/>
        </a:p>
      </dgm:t>
    </dgm:pt>
    <dgm:pt modelId="{BABCF45E-2E56-4726-A481-72E6BAD3B23E}">
      <dgm:prSet phldrT="[テキスト]"/>
      <dgm:spPr/>
      <dgm:t>
        <a:bodyPr/>
        <a:lstStyle/>
        <a:p>
          <a:r>
            <a:rPr kumimoji="1" lang="ja-JP" altLang="en-US" dirty="0" smtClean="0"/>
            <a:t>住民</a:t>
          </a:r>
          <a:endParaRPr kumimoji="1" lang="ja-JP" altLang="en-US" dirty="0"/>
        </a:p>
      </dgm:t>
    </dgm:pt>
    <dgm:pt modelId="{11569F1F-D686-4A42-94B7-9E0A6D2BC8AE}" type="parTrans" cxnId="{9BE2CF32-DA33-49E5-A207-2C23F54359C4}">
      <dgm:prSet/>
      <dgm:spPr/>
      <dgm:t>
        <a:bodyPr/>
        <a:lstStyle/>
        <a:p>
          <a:endParaRPr kumimoji="1" lang="ja-JP" altLang="en-US"/>
        </a:p>
      </dgm:t>
    </dgm:pt>
    <dgm:pt modelId="{153A128D-3C5A-4D81-9E08-6AE6DB64C111}" type="sibTrans" cxnId="{9BE2CF32-DA33-49E5-A207-2C23F54359C4}">
      <dgm:prSet/>
      <dgm:spPr/>
      <dgm:t>
        <a:bodyPr/>
        <a:lstStyle/>
        <a:p>
          <a:endParaRPr kumimoji="1" lang="ja-JP" altLang="en-US"/>
        </a:p>
      </dgm:t>
    </dgm:pt>
    <dgm:pt modelId="{F5CCBE52-9F6E-42F7-962B-EA908CDA14EF}">
      <dgm:prSet phldrT="[テキスト]" custT="1"/>
      <dgm:spPr/>
      <dgm:t>
        <a:bodyPr/>
        <a:lstStyle/>
        <a:p>
          <a:r>
            <a:rPr kumimoji="1" lang="ja-JP" altLang="en-US" sz="2000" dirty="0" smtClean="0"/>
            <a:t>議会</a:t>
          </a:r>
          <a:endParaRPr kumimoji="1" lang="en-US" altLang="ja-JP" sz="2000" dirty="0" smtClean="0"/>
        </a:p>
        <a:p>
          <a:r>
            <a:rPr kumimoji="1" lang="ja-JP" altLang="en-US" sz="1400" dirty="0" smtClean="0"/>
            <a:t>委員会</a:t>
          </a:r>
          <a:endParaRPr kumimoji="1" lang="ja-JP" altLang="en-US" sz="1400" dirty="0"/>
        </a:p>
      </dgm:t>
    </dgm:pt>
    <dgm:pt modelId="{BC692231-B281-4C6F-840C-B3715142FD20}" type="parTrans" cxnId="{463DA8DA-158E-4AC6-BADF-761444EE30C4}">
      <dgm:prSet/>
      <dgm:spPr/>
      <dgm:t>
        <a:bodyPr/>
        <a:lstStyle/>
        <a:p>
          <a:endParaRPr kumimoji="1" lang="ja-JP" altLang="en-US"/>
        </a:p>
      </dgm:t>
    </dgm:pt>
    <dgm:pt modelId="{0D9F6612-7C11-4734-A065-0C664494BC33}" type="sibTrans" cxnId="{463DA8DA-158E-4AC6-BADF-761444EE30C4}">
      <dgm:prSet/>
      <dgm:spPr/>
      <dgm:t>
        <a:bodyPr/>
        <a:lstStyle/>
        <a:p>
          <a:endParaRPr kumimoji="1" lang="ja-JP" altLang="en-US"/>
        </a:p>
      </dgm:t>
    </dgm:pt>
    <dgm:pt modelId="{1E142B3E-C97F-48BC-B3BF-762727F4AC5B}" type="pres">
      <dgm:prSet presAssocID="{141CD4DC-CE23-4737-9B24-D0FFBE6995D1}" presName="Name0" presStyleCnt="0">
        <dgm:presLayoutVars>
          <dgm:chMax val="1"/>
          <dgm:dir/>
          <dgm:animLvl val="ctr"/>
          <dgm:resizeHandles val="exact"/>
        </dgm:presLayoutVars>
      </dgm:prSet>
      <dgm:spPr/>
      <dgm:t>
        <a:bodyPr/>
        <a:lstStyle/>
        <a:p>
          <a:endParaRPr kumimoji="1" lang="ja-JP" altLang="en-US"/>
        </a:p>
      </dgm:t>
    </dgm:pt>
    <dgm:pt modelId="{AED99FD5-ADA9-4A8F-B6F6-4A53953FF883}" type="pres">
      <dgm:prSet presAssocID="{1D914010-4210-4FA9-862D-771B91A0967D}" presName="centerShape" presStyleLbl="node0" presStyleIdx="0" presStyleCnt="1"/>
      <dgm:spPr/>
      <dgm:t>
        <a:bodyPr/>
        <a:lstStyle/>
        <a:p>
          <a:endParaRPr kumimoji="1" lang="ja-JP" altLang="en-US"/>
        </a:p>
      </dgm:t>
    </dgm:pt>
    <dgm:pt modelId="{2D740FB8-9EC5-4E4E-9B3F-AE42716859F2}" type="pres">
      <dgm:prSet presAssocID="{BECBC4E9-3BC9-48AF-8D83-61D94D4CD75B}" presName="node" presStyleLbl="node1" presStyleIdx="0" presStyleCnt="4">
        <dgm:presLayoutVars>
          <dgm:bulletEnabled val="1"/>
        </dgm:presLayoutVars>
      </dgm:prSet>
      <dgm:spPr/>
      <dgm:t>
        <a:bodyPr/>
        <a:lstStyle/>
        <a:p>
          <a:endParaRPr kumimoji="1" lang="ja-JP" altLang="en-US"/>
        </a:p>
      </dgm:t>
    </dgm:pt>
    <dgm:pt modelId="{7FA7D094-B149-4A4E-9695-F7D807915DE4}" type="pres">
      <dgm:prSet presAssocID="{BECBC4E9-3BC9-48AF-8D83-61D94D4CD75B}" presName="dummy" presStyleCnt="0"/>
      <dgm:spPr/>
    </dgm:pt>
    <dgm:pt modelId="{976EA876-E4F9-4B99-BEA1-0394A5DD4AF0}" type="pres">
      <dgm:prSet presAssocID="{EADAF874-9CF1-43C9-BFF7-46959A89501C}" presName="sibTrans" presStyleLbl="sibTrans2D1" presStyleIdx="0" presStyleCnt="4"/>
      <dgm:spPr/>
      <dgm:t>
        <a:bodyPr/>
        <a:lstStyle/>
        <a:p>
          <a:endParaRPr kumimoji="1" lang="ja-JP" altLang="en-US"/>
        </a:p>
      </dgm:t>
    </dgm:pt>
    <dgm:pt modelId="{9313B945-3636-424B-9A39-8540113A8F02}" type="pres">
      <dgm:prSet presAssocID="{9073910E-86FD-43A5-B871-AD1E30A4986E}" presName="node" presStyleLbl="node1" presStyleIdx="1" presStyleCnt="4" custRadScaleRad="104926" custRadScaleInc="-1873">
        <dgm:presLayoutVars>
          <dgm:bulletEnabled val="1"/>
        </dgm:presLayoutVars>
      </dgm:prSet>
      <dgm:spPr/>
      <dgm:t>
        <a:bodyPr/>
        <a:lstStyle/>
        <a:p>
          <a:endParaRPr kumimoji="1" lang="ja-JP" altLang="en-US"/>
        </a:p>
      </dgm:t>
    </dgm:pt>
    <dgm:pt modelId="{09D80462-DD34-44F7-85C4-BAEF74A81094}" type="pres">
      <dgm:prSet presAssocID="{9073910E-86FD-43A5-B871-AD1E30A4986E}" presName="dummy" presStyleCnt="0"/>
      <dgm:spPr/>
    </dgm:pt>
    <dgm:pt modelId="{E6F6801C-538B-4069-93C8-2E4FD7FF4212}" type="pres">
      <dgm:prSet presAssocID="{3A477BA7-1ABD-44EB-8537-D2736D40FC5B}" presName="sibTrans" presStyleLbl="sibTrans2D1" presStyleIdx="1" presStyleCnt="4"/>
      <dgm:spPr/>
      <dgm:t>
        <a:bodyPr/>
        <a:lstStyle/>
        <a:p>
          <a:endParaRPr kumimoji="1" lang="ja-JP" altLang="en-US"/>
        </a:p>
      </dgm:t>
    </dgm:pt>
    <dgm:pt modelId="{180BB1FF-F7EB-4983-9F42-EEC6CE2F6DEF}" type="pres">
      <dgm:prSet presAssocID="{BABCF45E-2E56-4726-A481-72E6BAD3B23E}" presName="node" presStyleLbl="node1" presStyleIdx="2" presStyleCnt="4">
        <dgm:presLayoutVars>
          <dgm:bulletEnabled val="1"/>
        </dgm:presLayoutVars>
      </dgm:prSet>
      <dgm:spPr/>
      <dgm:t>
        <a:bodyPr/>
        <a:lstStyle/>
        <a:p>
          <a:endParaRPr kumimoji="1" lang="ja-JP" altLang="en-US"/>
        </a:p>
      </dgm:t>
    </dgm:pt>
    <dgm:pt modelId="{4E540BBA-325F-4089-90F1-17E1D4F5642C}" type="pres">
      <dgm:prSet presAssocID="{BABCF45E-2E56-4726-A481-72E6BAD3B23E}" presName="dummy" presStyleCnt="0"/>
      <dgm:spPr/>
    </dgm:pt>
    <dgm:pt modelId="{C2A2A309-2B51-405F-919D-3C3381099A3A}" type="pres">
      <dgm:prSet presAssocID="{153A128D-3C5A-4D81-9E08-6AE6DB64C111}" presName="sibTrans" presStyleLbl="sibTrans2D1" presStyleIdx="2" presStyleCnt="4"/>
      <dgm:spPr/>
      <dgm:t>
        <a:bodyPr/>
        <a:lstStyle/>
        <a:p>
          <a:endParaRPr kumimoji="1" lang="ja-JP" altLang="en-US"/>
        </a:p>
      </dgm:t>
    </dgm:pt>
    <dgm:pt modelId="{80818FF7-C2D8-4DD9-8D99-A6F0AEC79E68}" type="pres">
      <dgm:prSet presAssocID="{F5CCBE52-9F6E-42F7-962B-EA908CDA14EF}" presName="node" presStyleLbl="node1" presStyleIdx="3" presStyleCnt="4">
        <dgm:presLayoutVars>
          <dgm:bulletEnabled val="1"/>
        </dgm:presLayoutVars>
      </dgm:prSet>
      <dgm:spPr/>
      <dgm:t>
        <a:bodyPr/>
        <a:lstStyle/>
        <a:p>
          <a:endParaRPr kumimoji="1" lang="ja-JP" altLang="en-US"/>
        </a:p>
      </dgm:t>
    </dgm:pt>
    <dgm:pt modelId="{F970D46B-30CC-4DF9-9153-2BB40E22B07F}" type="pres">
      <dgm:prSet presAssocID="{F5CCBE52-9F6E-42F7-962B-EA908CDA14EF}" presName="dummy" presStyleCnt="0"/>
      <dgm:spPr/>
    </dgm:pt>
    <dgm:pt modelId="{25DB085B-6BCC-49BF-A30D-A776C365415E}" type="pres">
      <dgm:prSet presAssocID="{0D9F6612-7C11-4734-A065-0C664494BC33}" presName="sibTrans" presStyleLbl="sibTrans2D1" presStyleIdx="3" presStyleCnt="4"/>
      <dgm:spPr/>
      <dgm:t>
        <a:bodyPr/>
        <a:lstStyle/>
        <a:p>
          <a:endParaRPr kumimoji="1" lang="ja-JP" altLang="en-US"/>
        </a:p>
      </dgm:t>
    </dgm:pt>
  </dgm:ptLst>
  <dgm:cxnLst>
    <dgm:cxn modelId="{45EAF0C5-9A35-4D31-83CA-841E9E997AB6}" type="presOf" srcId="{BABCF45E-2E56-4726-A481-72E6BAD3B23E}" destId="{180BB1FF-F7EB-4983-9F42-EEC6CE2F6DEF}" srcOrd="0" destOrd="0" presId="urn:microsoft.com/office/officeart/2005/8/layout/radial6"/>
    <dgm:cxn modelId="{A256E722-425E-4952-AAEE-5D419B25CB5E}" type="presOf" srcId="{1D914010-4210-4FA9-862D-771B91A0967D}" destId="{AED99FD5-ADA9-4A8F-B6F6-4A53953FF883}" srcOrd="0" destOrd="0" presId="urn:microsoft.com/office/officeart/2005/8/layout/radial6"/>
    <dgm:cxn modelId="{D48B778E-D32A-40EC-93C6-2ED7D5204AB8}" type="presOf" srcId="{141CD4DC-CE23-4737-9B24-D0FFBE6995D1}" destId="{1E142B3E-C97F-48BC-B3BF-762727F4AC5B}" srcOrd="0" destOrd="0" presId="urn:microsoft.com/office/officeart/2005/8/layout/radial6"/>
    <dgm:cxn modelId="{EF989DF5-E10D-4E81-A7ED-8363623464EB}" type="presOf" srcId="{3A477BA7-1ABD-44EB-8537-D2736D40FC5B}" destId="{E6F6801C-538B-4069-93C8-2E4FD7FF4212}" srcOrd="0" destOrd="0" presId="urn:microsoft.com/office/officeart/2005/8/layout/radial6"/>
    <dgm:cxn modelId="{463DA8DA-158E-4AC6-BADF-761444EE30C4}" srcId="{1D914010-4210-4FA9-862D-771B91A0967D}" destId="{F5CCBE52-9F6E-42F7-962B-EA908CDA14EF}" srcOrd="3" destOrd="0" parTransId="{BC692231-B281-4C6F-840C-B3715142FD20}" sibTransId="{0D9F6612-7C11-4734-A065-0C664494BC33}"/>
    <dgm:cxn modelId="{A7EDAA47-A4C8-4FF3-AB2D-E40F27BE7060}" srcId="{141CD4DC-CE23-4737-9B24-D0FFBE6995D1}" destId="{1D914010-4210-4FA9-862D-771B91A0967D}" srcOrd="0" destOrd="0" parTransId="{C95675D1-6E98-4C44-813A-7038FF235107}" sibTransId="{4C9A65BA-6C74-4127-AA43-C2FD30C436CF}"/>
    <dgm:cxn modelId="{9BE2CF32-DA33-49E5-A207-2C23F54359C4}" srcId="{1D914010-4210-4FA9-862D-771B91A0967D}" destId="{BABCF45E-2E56-4726-A481-72E6BAD3B23E}" srcOrd="2" destOrd="0" parTransId="{11569F1F-D686-4A42-94B7-9E0A6D2BC8AE}" sibTransId="{153A128D-3C5A-4D81-9E08-6AE6DB64C111}"/>
    <dgm:cxn modelId="{364CEAA1-3EA3-4AFF-9B9F-943561ACC861}" type="presOf" srcId="{F5CCBE52-9F6E-42F7-962B-EA908CDA14EF}" destId="{80818FF7-C2D8-4DD9-8D99-A6F0AEC79E68}" srcOrd="0" destOrd="0" presId="urn:microsoft.com/office/officeart/2005/8/layout/radial6"/>
    <dgm:cxn modelId="{DB685F83-87A8-4F30-89DA-0DC7D0594A25}" type="presOf" srcId="{9073910E-86FD-43A5-B871-AD1E30A4986E}" destId="{9313B945-3636-424B-9A39-8540113A8F02}" srcOrd="0" destOrd="0" presId="urn:microsoft.com/office/officeart/2005/8/layout/radial6"/>
    <dgm:cxn modelId="{95FD8C06-AC92-458D-96B6-E59645305017}" srcId="{1D914010-4210-4FA9-862D-771B91A0967D}" destId="{9073910E-86FD-43A5-B871-AD1E30A4986E}" srcOrd="1" destOrd="0" parTransId="{CBEFD5E8-8AA0-4855-8489-C33F82E17A69}" sibTransId="{3A477BA7-1ABD-44EB-8537-D2736D40FC5B}"/>
    <dgm:cxn modelId="{860B0D0B-4753-46A9-998B-85350AC247D1}" type="presOf" srcId="{BECBC4E9-3BC9-48AF-8D83-61D94D4CD75B}" destId="{2D740FB8-9EC5-4E4E-9B3F-AE42716859F2}" srcOrd="0" destOrd="0" presId="urn:microsoft.com/office/officeart/2005/8/layout/radial6"/>
    <dgm:cxn modelId="{8B7FF4A8-948A-4CA2-B797-43483EC223F5}" srcId="{1D914010-4210-4FA9-862D-771B91A0967D}" destId="{BECBC4E9-3BC9-48AF-8D83-61D94D4CD75B}" srcOrd="0" destOrd="0" parTransId="{3987C5A2-3773-4DE8-8854-492F174ED34C}" sibTransId="{EADAF874-9CF1-43C9-BFF7-46959A89501C}"/>
    <dgm:cxn modelId="{994D7569-6401-4C20-B48F-50A3004AA00C}" type="presOf" srcId="{EADAF874-9CF1-43C9-BFF7-46959A89501C}" destId="{976EA876-E4F9-4B99-BEA1-0394A5DD4AF0}" srcOrd="0" destOrd="0" presId="urn:microsoft.com/office/officeart/2005/8/layout/radial6"/>
    <dgm:cxn modelId="{2C830053-1CB2-42D5-9C6E-B1EE9AC350D8}" type="presOf" srcId="{153A128D-3C5A-4D81-9E08-6AE6DB64C111}" destId="{C2A2A309-2B51-405F-919D-3C3381099A3A}" srcOrd="0" destOrd="0" presId="urn:microsoft.com/office/officeart/2005/8/layout/radial6"/>
    <dgm:cxn modelId="{69BBAC4B-1D6F-4A58-BA5F-8E586AB94815}" type="presOf" srcId="{0D9F6612-7C11-4734-A065-0C664494BC33}" destId="{25DB085B-6BCC-49BF-A30D-A776C365415E}" srcOrd="0" destOrd="0" presId="urn:microsoft.com/office/officeart/2005/8/layout/radial6"/>
    <dgm:cxn modelId="{DBD6EAB4-9102-4520-80EC-E060E8E633AD}" type="presParOf" srcId="{1E142B3E-C97F-48BC-B3BF-762727F4AC5B}" destId="{AED99FD5-ADA9-4A8F-B6F6-4A53953FF883}" srcOrd="0" destOrd="0" presId="urn:microsoft.com/office/officeart/2005/8/layout/radial6"/>
    <dgm:cxn modelId="{80198027-850E-40B0-9467-EA6D68DB9917}" type="presParOf" srcId="{1E142B3E-C97F-48BC-B3BF-762727F4AC5B}" destId="{2D740FB8-9EC5-4E4E-9B3F-AE42716859F2}" srcOrd="1" destOrd="0" presId="urn:microsoft.com/office/officeart/2005/8/layout/radial6"/>
    <dgm:cxn modelId="{11CBE3AE-1FC3-4F71-9675-C3D582FF7C46}" type="presParOf" srcId="{1E142B3E-C97F-48BC-B3BF-762727F4AC5B}" destId="{7FA7D094-B149-4A4E-9695-F7D807915DE4}" srcOrd="2" destOrd="0" presId="urn:microsoft.com/office/officeart/2005/8/layout/radial6"/>
    <dgm:cxn modelId="{2828AD12-F0C5-4AEF-9ED2-622163EB2B24}" type="presParOf" srcId="{1E142B3E-C97F-48BC-B3BF-762727F4AC5B}" destId="{976EA876-E4F9-4B99-BEA1-0394A5DD4AF0}" srcOrd="3" destOrd="0" presId="urn:microsoft.com/office/officeart/2005/8/layout/radial6"/>
    <dgm:cxn modelId="{130D8EC3-FD3A-4A0E-8D8D-D9EE00557051}" type="presParOf" srcId="{1E142B3E-C97F-48BC-B3BF-762727F4AC5B}" destId="{9313B945-3636-424B-9A39-8540113A8F02}" srcOrd="4" destOrd="0" presId="urn:microsoft.com/office/officeart/2005/8/layout/radial6"/>
    <dgm:cxn modelId="{60610704-A598-4DA6-A414-5552463F6A73}" type="presParOf" srcId="{1E142B3E-C97F-48BC-B3BF-762727F4AC5B}" destId="{09D80462-DD34-44F7-85C4-BAEF74A81094}" srcOrd="5" destOrd="0" presId="urn:microsoft.com/office/officeart/2005/8/layout/radial6"/>
    <dgm:cxn modelId="{4C1BC5F2-CC78-4A7A-AFEC-EF883237F56C}" type="presParOf" srcId="{1E142B3E-C97F-48BC-B3BF-762727F4AC5B}" destId="{E6F6801C-538B-4069-93C8-2E4FD7FF4212}" srcOrd="6" destOrd="0" presId="urn:microsoft.com/office/officeart/2005/8/layout/radial6"/>
    <dgm:cxn modelId="{8356DB2D-39FA-4949-9BC9-7AD6B49F4AEE}" type="presParOf" srcId="{1E142B3E-C97F-48BC-B3BF-762727F4AC5B}" destId="{180BB1FF-F7EB-4983-9F42-EEC6CE2F6DEF}" srcOrd="7" destOrd="0" presId="urn:microsoft.com/office/officeart/2005/8/layout/radial6"/>
    <dgm:cxn modelId="{79FCAFDD-51A9-4A5F-B757-63838B5CD331}" type="presParOf" srcId="{1E142B3E-C97F-48BC-B3BF-762727F4AC5B}" destId="{4E540BBA-325F-4089-90F1-17E1D4F5642C}" srcOrd="8" destOrd="0" presId="urn:microsoft.com/office/officeart/2005/8/layout/radial6"/>
    <dgm:cxn modelId="{B3BB981F-935A-4866-8D2B-AFE40F6F9363}" type="presParOf" srcId="{1E142B3E-C97F-48BC-B3BF-762727F4AC5B}" destId="{C2A2A309-2B51-405F-919D-3C3381099A3A}" srcOrd="9" destOrd="0" presId="urn:microsoft.com/office/officeart/2005/8/layout/radial6"/>
    <dgm:cxn modelId="{F1DD9770-E289-46C6-B7A1-4884417CA685}" type="presParOf" srcId="{1E142B3E-C97F-48BC-B3BF-762727F4AC5B}" destId="{80818FF7-C2D8-4DD9-8D99-A6F0AEC79E68}" srcOrd="10" destOrd="0" presId="urn:microsoft.com/office/officeart/2005/8/layout/radial6"/>
    <dgm:cxn modelId="{8315315C-882B-4014-A9C4-87F9A530F9E5}" type="presParOf" srcId="{1E142B3E-C97F-48BC-B3BF-762727F4AC5B}" destId="{F970D46B-30CC-4DF9-9153-2BB40E22B07F}" srcOrd="11" destOrd="0" presId="urn:microsoft.com/office/officeart/2005/8/layout/radial6"/>
    <dgm:cxn modelId="{5C6E07FD-16FC-41E7-9A50-1E914E9AFAA3}" type="presParOf" srcId="{1E142B3E-C97F-48BC-B3BF-762727F4AC5B}" destId="{25DB085B-6BCC-49BF-A30D-A776C365415E}" srcOrd="12"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36B3673-22F1-4063-B848-B12C64DF5FC3}" type="doc">
      <dgm:prSet loTypeId="urn:microsoft.com/office/officeart/2005/8/layout/balance1" loCatId="relationship" qsTypeId="urn:microsoft.com/office/officeart/2005/8/quickstyle/3d5" qsCatId="3D" csTypeId="urn:microsoft.com/office/officeart/2005/8/colors/accent1_2" csCatId="accent1" phldr="1"/>
      <dgm:spPr/>
      <dgm:t>
        <a:bodyPr/>
        <a:lstStyle/>
        <a:p>
          <a:endParaRPr kumimoji="1" lang="ja-JP" altLang="en-US"/>
        </a:p>
      </dgm:t>
    </dgm:pt>
    <dgm:pt modelId="{94DDDEBD-F770-4F2D-9929-318911EC2612}">
      <dgm:prSet phldrT="[テキスト]">
        <dgm:style>
          <a:lnRef idx="1">
            <a:schemeClr val="accent6"/>
          </a:lnRef>
          <a:fillRef idx="2">
            <a:schemeClr val="accent6"/>
          </a:fillRef>
          <a:effectRef idx="1">
            <a:schemeClr val="accent6"/>
          </a:effectRef>
          <a:fontRef idx="minor">
            <a:schemeClr val="dk1"/>
          </a:fontRef>
        </dgm:style>
      </dgm:prSet>
      <dgm:spPr/>
      <dgm:t>
        <a:bodyPr/>
        <a:lstStyle/>
        <a:p>
          <a:r>
            <a:rPr kumimoji="1" lang="ja-JP" altLang="en-US" dirty="0" smtClean="0">
              <a:solidFill>
                <a:schemeClr val="tx1"/>
              </a:solidFill>
            </a:rPr>
            <a:t>推進者</a:t>
          </a:r>
          <a:endParaRPr kumimoji="1" lang="ja-JP" altLang="en-US" dirty="0">
            <a:solidFill>
              <a:schemeClr val="tx1"/>
            </a:solidFill>
          </a:endParaRPr>
        </a:p>
      </dgm:t>
    </dgm:pt>
    <dgm:pt modelId="{B009FF1B-60D2-4E37-B802-0237C88DBD5B}" type="parTrans" cxnId="{8C85DD4E-FF07-4AF5-AAAF-6B9879C82B35}">
      <dgm:prSet/>
      <dgm:spPr/>
      <dgm:t>
        <a:bodyPr/>
        <a:lstStyle/>
        <a:p>
          <a:endParaRPr kumimoji="1" lang="ja-JP" altLang="en-US">
            <a:solidFill>
              <a:schemeClr val="tx1"/>
            </a:solidFill>
          </a:endParaRPr>
        </a:p>
      </dgm:t>
    </dgm:pt>
    <dgm:pt modelId="{64E61E0D-9060-4E5C-8DB5-CC2C2F87B52B}" type="sibTrans" cxnId="{8C85DD4E-FF07-4AF5-AAAF-6B9879C82B35}">
      <dgm:prSet/>
      <dgm:spPr/>
      <dgm:t>
        <a:bodyPr/>
        <a:lstStyle/>
        <a:p>
          <a:endParaRPr kumimoji="1" lang="ja-JP" altLang="en-US">
            <a:solidFill>
              <a:schemeClr val="tx1"/>
            </a:solidFill>
          </a:endParaRPr>
        </a:p>
      </dgm:t>
    </dgm:pt>
    <dgm:pt modelId="{DEA05F76-DCB7-43B3-914F-57A84B980176}">
      <dgm:prSet phldrT="[テキスト]">
        <dgm:style>
          <a:lnRef idx="2">
            <a:schemeClr val="accent5">
              <a:shade val="50000"/>
            </a:schemeClr>
          </a:lnRef>
          <a:fillRef idx="1">
            <a:schemeClr val="accent5"/>
          </a:fillRef>
          <a:effectRef idx="0">
            <a:schemeClr val="accent5"/>
          </a:effectRef>
          <a:fontRef idx="minor">
            <a:schemeClr val="lt1"/>
          </a:fontRef>
        </dgm:style>
      </dgm:prSet>
      <dgm:spPr/>
      <dgm:t>
        <a:bodyPr/>
        <a:lstStyle/>
        <a:p>
          <a:r>
            <a:rPr kumimoji="1" lang="ja-JP" altLang="en-US" dirty="0" smtClean="0">
              <a:solidFill>
                <a:schemeClr val="tx1"/>
              </a:solidFill>
            </a:rPr>
            <a:t>中間者</a:t>
          </a:r>
          <a:endParaRPr kumimoji="1" lang="ja-JP" altLang="en-US" dirty="0">
            <a:solidFill>
              <a:schemeClr val="tx1"/>
            </a:solidFill>
          </a:endParaRPr>
        </a:p>
      </dgm:t>
    </dgm:pt>
    <dgm:pt modelId="{0BADA849-1719-4524-B267-52615745A1D6}" type="parTrans" cxnId="{D1F647F1-6473-411F-8E7A-4D9D2851F4C8}">
      <dgm:prSet/>
      <dgm:spPr/>
      <dgm:t>
        <a:bodyPr/>
        <a:lstStyle/>
        <a:p>
          <a:endParaRPr kumimoji="1" lang="ja-JP" altLang="en-US">
            <a:solidFill>
              <a:schemeClr val="tx1"/>
            </a:solidFill>
          </a:endParaRPr>
        </a:p>
      </dgm:t>
    </dgm:pt>
    <dgm:pt modelId="{DE5D2E65-3798-4875-BEFD-A817AABE9A5D}" type="sibTrans" cxnId="{D1F647F1-6473-411F-8E7A-4D9D2851F4C8}">
      <dgm:prSet/>
      <dgm:spPr/>
      <dgm:t>
        <a:bodyPr/>
        <a:lstStyle/>
        <a:p>
          <a:endParaRPr kumimoji="1" lang="ja-JP" altLang="en-US">
            <a:solidFill>
              <a:schemeClr val="tx1"/>
            </a:solidFill>
          </a:endParaRPr>
        </a:p>
      </dgm:t>
    </dgm:pt>
    <dgm:pt modelId="{97E6895C-A35F-4626-B08E-9F86CBC110EF}">
      <dgm:prSet phldrT="[テキスト]">
        <dgm:style>
          <a:lnRef idx="2">
            <a:schemeClr val="accent5">
              <a:shade val="50000"/>
            </a:schemeClr>
          </a:lnRef>
          <a:fillRef idx="1">
            <a:schemeClr val="accent5"/>
          </a:fillRef>
          <a:effectRef idx="0">
            <a:schemeClr val="accent5"/>
          </a:effectRef>
          <a:fontRef idx="minor">
            <a:schemeClr val="lt1"/>
          </a:fontRef>
        </dgm:style>
      </dgm:prSet>
      <dgm:spPr/>
      <dgm:t>
        <a:bodyPr/>
        <a:lstStyle/>
        <a:p>
          <a:r>
            <a:rPr kumimoji="1" lang="ja-JP" altLang="en-US" dirty="0" smtClean="0">
              <a:solidFill>
                <a:schemeClr val="tx1"/>
              </a:solidFill>
            </a:rPr>
            <a:t>支援者</a:t>
          </a:r>
          <a:endParaRPr kumimoji="1" lang="ja-JP" altLang="en-US" dirty="0">
            <a:solidFill>
              <a:schemeClr val="tx1"/>
            </a:solidFill>
          </a:endParaRPr>
        </a:p>
      </dgm:t>
    </dgm:pt>
    <dgm:pt modelId="{CC120431-8312-4652-BEC6-AF6288FACE36}" type="parTrans" cxnId="{9E45C15D-F5F3-4D6F-9BB7-7786C90F1910}">
      <dgm:prSet/>
      <dgm:spPr/>
      <dgm:t>
        <a:bodyPr/>
        <a:lstStyle/>
        <a:p>
          <a:endParaRPr kumimoji="1" lang="ja-JP" altLang="en-US">
            <a:solidFill>
              <a:schemeClr val="tx1"/>
            </a:solidFill>
          </a:endParaRPr>
        </a:p>
      </dgm:t>
    </dgm:pt>
    <dgm:pt modelId="{FB4EDCF6-328D-4FED-88B3-9571A94D6C62}" type="sibTrans" cxnId="{9E45C15D-F5F3-4D6F-9BB7-7786C90F1910}">
      <dgm:prSet/>
      <dgm:spPr/>
      <dgm:t>
        <a:bodyPr/>
        <a:lstStyle/>
        <a:p>
          <a:endParaRPr kumimoji="1" lang="ja-JP" altLang="en-US">
            <a:solidFill>
              <a:schemeClr val="tx1"/>
            </a:solidFill>
          </a:endParaRPr>
        </a:p>
      </dgm:t>
    </dgm:pt>
    <dgm:pt modelId="{3200C6D1-690D-40AC-8506-1D9621CDE78A}">
      <dgm:prSet phldrT="[テキスト]"/>
      <dgm:spPr/>
      <dgm:t>
        <a:bodyPr/>
        <a:lstStyle/>
        <a:p>
          <a:r>
            <a:rPr kumimoji="1" lang="ja-JP" altLang="en-US" dirty="0" smtClean="0">
              <a:solidFill>
                <a:schemeClr val="tx1"/>
              </a:solidFill>
            </a:rPr>
            <a:t>抵抗勢力</a:t>
          </a:r>
          <a:endParaRPr kumimoji="1" lang="ja-JP" altLang="en-US" dirty="0">
            <a:solidFill>
              <a:schemeClr val="tx1"/>
            </a:solidFill>
          </a:endParaRPr>
        </a:p>
      </dgm:t>
    </dgm:pt>
    <dgm:pt modelId="{FBFA34D4-A9C1-40A4-AA30-98B97A807D1A}" type="parTrans" cxnId="{03A5C86D-CB1C-497E-A30B-1784ECDE2EA9}">
      <dgm:prSet/>
      <dgm:spPr/>
      <dgm:t>
        <a:bodyPr/>
        <a:lstStyle/>
        <a:p>
          <a:endParaRPr kumimoji="1" lang="ja-JP" altLang="en-US">
            <a:solidFill>
              <a:schemeClr val="tx1"/>
            </a:solidFill>
          </a:endParaRPr>
        </a:p>
      </dgm:t>
    </dgm:pt>
    <dgm:pt modelId="{B9459246-3EB2-484E-A94E-1A8336FA8250}" type="sibTrans" cxnId="{03A5C86D-CB1C-497E-A30B-1784ECDE2EA9}">
      <dgm:prSet/>
      <dgm:spPr/>
      <dgm:t>
        <a:bodyPr/>
        <a:lstStyle/>
        <a:p>
          <a:endParaRPr kumimoji="1" lang="ja-JP" altLang="en-US">
            <a:solidFill>
              <a:schemeClr val="tx1"/>
            </a:solidFill>
          </a:endParaRPr>
        </a:p>
      </dgm:t>
    </dgm:pt>
    <dgm:pt modelId="{2B611691-BD05-4D8C-A522-602E4156A6D3}">
      <dgm:prSet phldrT="[テキスト]"/>
      <dgm:spPr/>
      <dgm:t>
        <a:bodyPr/>
        <a:lstStyle/>
        <a:p>
          <a:r>
            <a:rPr kumimoji="1" lang="ja-JP" altLang="en-US" dirty="0" smtClean="0">
              <a:solidFill>
                <a:schemeClr val="tx1"/>
              </a:solidFill>
            </a:rPr>
            <a:t>傍観者</a:t>
          </a:r>
          <a:endParaRPr kumimoji="1" lang="ja-JP" altLang="en-US" dirty="0">
            <a:solidFill>
              <a:schemeClr val="tx1"/>
            </a:solidFill>
          </a:endParaRPr>
        </a:p>
      </dgm:t>
    </dgm:pt>
    <dgm:pt modelId="{B6CAFD8A-76AE-47F7-BE29-DDEABA01D7B7}" type="parTrans" cxnId="{8232A965-FDD3-4B31-A28E-4A062C42DF47}">
      <dgm:prSet/>
      <dgm:spPr/>
      <dgm:t>
        <a:bodyPr/>
        <a:lstStyle/>
        <a:p>
          <a:endParaRPr kumimoji="1" lang="ja-JP" altLang="en-US">
            <a:solidFill>
              <a:schemeClr val="tx1"/>
            </a:solidFill>
          </a:endParaRPr>
        </a:p>
      </dgm:t>
    </dgm:pt>
    <dgm:pt modelId="{1DFEFAA9-25B2-474D-A2E2-CD8B9D6ECB60}" type="sibTrans" cxnId="{8232A965-FDD3-4B31-A28E-4A062C42DF47}">
      <dgm:prSet/>
      <dgm:spPr/>
      <dgm:t>
        <a:bodyPr/>
        <a:lstStyle/>
        <a:p>
          <a:endParaRPr kumimoji="1" lang="ja-JP" altLang="en-US">
            <a:solidFill>
              <a:schemeClr val="tx1"/>
            </a:solidFill>
          </a:endParaRPr>
        </a:p>
      </dgm:t>
    </dgm:pt>
    <dgm:pt modelId="{09178114-5C9F-435C-9694-492F66BD2550}">
      <dgm:prSet phldrT="[テキスト]"/>
      <dgm:spPr/>
      <dgm:t>
        <a:bodyPr/>
        <a:lstStyle/>
        <a:p>
          <a:r>
            <a:rPr kumimoji="1" lang="ja-JP" altLang="en-US" dirty="0" smtClean="0">
              <a:solidFill>
                <a:schemeClr val="tx1"/>
              </a:solidFill>
            </a:rPr>
            <a:t>反対者</a:t>
          </a:r>
          <a:endParaRPr kumimoji="1" lang="ja-JP" altLang="en-US" dirty="0">
            <a:solidFill>
              <a:schemeClr val="tx1"/>
            </a:solidFill>
          </a:endParaRPr>
        </a:p>
      </dgm:t>
    </dgm:pt>
    <dgm:pt modelId="{F45176F6-103C-4FB9-B437-E163A35A1F05}" type="parTrans" cxnId="{3DF5840F-720A-4DBA-B909-E3363796DA92}">
      <dgm:prSet/>
      <dgm:spPr/>
      <dgm:t>
        <a:bodyPr/>
        <a:lstStyle/>
        <a:p>
          <a:endParaRPr kumimoji="1" lang="ja-JP" altLang="en-US">
            <a:solidFill>
              <a:schemeClr val="tx1"/>
            </a:solidFill>
          </a:endParaRPr>
        </a:p>
      </dgm:t>
    </dgm:pt>
    <dgm:pt modelId="{BB368379-28D0-482D-A09C-ECA7E015489D}" type="sibTrans" cxnId="{3DF5840F-720A-4DBA-B909-E3363796DA92}">
      <dgm:prSet/>
      <dgm:spPr/>
      <dgm:t>
        <a:bodyPr/>
        <a:lstStyle/>
        <a:p>
          <a:endParaRPr kumimoji="1" lang="ja-JP" altLang="en-US">
            <a:solidFill>
              <a:schemeClr val="tx1"/>
            </a:solidFill>
          </a:endParaRPr>
        </a:p>
      </dgm:t>
    </dgm:pt>
    <dgm:pt modelId="{F285EF12-A065-4101-BE4A-FB295B71E7B5}">
      <dgm:prSet phldrT="[テキスト]"/>
      <dgm:spPr/>
      <dgm:t>
        <a:bodyPr/>
        <a:lstStyle/>
        <a:p>
          <a:r>
            <a:rPr kumimoji="1" lang="ja-JP" altLang="en-US" dirty="0" smtClean="0">
              <a:solidFill>
                <a:schemeClr val="tx1"/>
              </a:solidFill>
            </a:rPr>
            <a:t>抵抗者</a:t>
          </a:r>
          <a:endParaRPr kumimoji="1" lang="ja-JP" altLang="en-US" dirty="0">
            <a:solidFill>
              <a:schemeClr val="tx1"/>
            </a:solidFill>
          </a:endParaRPr>
        </a:p>
      </dgm:t>
    </dgm:pt>
    <dgm:pt modelId="{1B046F05-BBB1-4718-8C81-1C7FB4EAA24D}" type="parTrans" cxnId="{3C79391D-4FC0-4669-AD34-31FBEB74C7AA}">
      <dgm:prSet/>
      <dgm:spPr/>
      <dgm:t>
        <a:bodyPr/>
        <a:lstStyle/>
        <a:p>
          <a:endParaRPr kumimoji="1" lang="ja-JP" altLang="en-US">
            <a:solidFill>
              <a:schemeClr val="tx1"/>
            </a:solidFill>
          </a:endParaRPr>
        </a:p>
      </dgm:t>
    </dgm:pt>
    <dgm:pt modelId="{2030516D-62FA-429D-A392-8D206E04FCD5}" type="sibTrans" cxnId="{3C79391D-4FC0-4669-AD34-31FBEB74C7AA}">
      <dgm:prSet/>
      <dgm:spPr/>
      <dgm:t>
        <a:bodyPr/>
        <a:lstStyle/>
        <a:p>
          <a:endParaRPr kumimoji="1" lang="ja-JP" altLang="en-US">
            <a:solidFill>
              <a:schemeClr val="tx1"/>
            </a:solidFill>
          </a:endParaRPr>
        </a:p>
      </dgm:t>
    </dgm:pt>
    <dgm:pt modelId="{6EBF0330-9A12-4DB4-A796-4A425141D6C8}" type="pres">
      <dgm:prSet presAssocID="{D36B3673-22F1-4063-B848-B12C64DF5FC3}" presName="outerComposite" presStyleCnt="0">
        <dgm:presLayoutVars>
          <dgm:chMax val="2"/>
          <dgm:animLvl val="lvl"/>
          <dgm:resizeHandles val="exact"/>
        </dgm:presLayoutVars>
      </dgm:prSet>
      <dgm:spPr/>
      <dgm:t>
        <a:bodyPr/>
        <a:lstStyle/>
        <a:p>
          <a:endParaRPr kumimoji="1" lang="ja-JP" altLang="en-US"/>
        </a:p>
      </dgm:t>
    </dgm:pt>
    <dgm:pt modelId="{19BA94DE-364C-4E0F-9C26-8E8E0C098596}" type="pres">
      <dgm:prSet presAssocID="{D36B3673-22F1-4063-B848-B12C64DF5FC3}" presName="dummyMaxCanvas" presStyleCnt="0"/>
      <dgm:spPr/>
      <dgm:t>
        <a:bodyPr/>
        <a:lstStyle/>
        <a:p>
          <a:endParaRPr kumimoji="1" lang="ja-JP" altLang="en-US"/>
        </a:p>
      </dgm:t>
    </dgm:pt>
    <dgm:pt modelId="{C10730AD-140B-4392-81B4-5A6CD7A9FC47}" type="pres">
      <dgm:prSet presAssocID="{D36B3673-22F1-4063-B848-B12C64DF5FC3}" presName="parentComposite" presStyleCnt="0"/>
      <dgm:spPr/>
      <dgm:t>
        <a:bodyPr/>
        <a:lstStyle/>
        <a:p>
          <a:endParaRPr kumimoji="1" lang="ja-JP" altLang="en-US"/>
        </a:p>
      </dgm:t>
    </dgm:pt>
    <dgm:pt modelId="{BD02887B-F286-47A1-942E-9C7443C89C5B}" type="pres">
      <dgm:prSet presAssocID="{D36B3673-22F1-4063-B848-B12C64DF5FC3}" presName="parent1" presStyleLbl="alignAccFollowNode1" presStyleIdx="0" presStyleCnt="4" custLinFactNeighborX="17400" custLinFactNeighborY="31820">
        <dgm:presLayoutVars>
          <dgm:chMax val="4"/>
        </dgm:presLayoutVars>
      </dgm:prSet>
      <dgm:spPr/>
      <dgm:t>
        <a:bodyPr/>
        <a:lstStyle/>
        <a:p>
          <a:endParaRPr kumimoji="1" lang="ja-JP" altLang="en-US"/>
        </a:p>
      </dgm:t>
    </dgm:pt>
    <dgm:pt modelId="{92A3E3DA-61E1-4E49-BF46-FED5F991B383}" type="pres">
      <dgm:prSet presAssocID="{D36B3673-22F1-4063-B848-B12C64DF5FC3}" presName="parent2" presStyleLbl="alignAccFollowNode1" presStyleIdx="1" presStyleCnt="4" custLinFactNeighborX="-1677" custLinFactNeighborY="37736">
        <dgm:presLayoutVars>
          <dgm:chMax val="4"/>
        </dgm:presLayoutVars>
      </dgm:prSet>
      <dgm:spPr/>
      <dgm:t>
        <a:bodyPr/>
        <a:lstStyle/>
        <a:p>
          <a:endParaRPr kumimoji="1" lang="ja-JP" altLang="en-US"/>
        </a:p>
      </dgm:t>
    </dgm:pt>
    <dgm:pt modelId="{D4D5612C-8509-4F99-8FD0-3EDEB6D48B4A}" type="pres">
      <dgm:prSet presAssocID="{D36B3673-22F1-4063-B848-B12C64DF5FC3}" presName="childrenComposite" presStyleCnt="0"/>
      <dgm:spPr/>
      <dgm:t>
        <a:bodyPr/>
        <a:lstStyle/>
        <a:p>
          <a:endParaRPr kumimoji="1" lang="ja-JP" altLang="en-US"/>
        </a:p>
      </dgm:t>
    </dgm:pt>
    <dgm:pt modelId="{F20C32EF-3DDE-4D2E-8CA6-3B762DAAA8BC}" type="pres">
      <dgm:prSet presAssocID="{D36B3673-22F1-4063-B848-B12C64DF5FC3}" presName="dummyMaxCanvas_ChildArea" presStyleCnt="0"/>
      <dgm:spPr/>
      <dgm:t>
        <a:bodyPr/>
        <a:lstStyle/>
        <a:p>
          <a:endParaRPr kumimoji="1" lang="ja-JP" altLang="en-US"/>
        </a:p>
      </dgm:t>
    </dgm:pt>
    <dgm:pt modelId="{0EC698B1-3233-4E5A-85D0-1BC2F92D8F2F}" type="pres">
      <dgm:prSet presAssocID="{D36B3673-22F1-4063-B848-B12C64DF5FC3}" presName="fulcrum" presStyleLbl="alignAccFollowNode1" presStyleIdx="2" presStyleCnt="4" custLinFactNeighborX="-15047" custLinFactNeighborY="-14453"/>
      <dgm:spPr>
        <a:solidFill>
          <a:srgbClr val="FF0066">
            <a:alpha val="90000"/>
          </a:srgbClr>
        </a:solidFill>
      </dgm:spPr>
      <dgm:t>
        <a:bodyPr/>
        <a:lstStyle/>
        <a:p>
          <a:endParaRPr kumimoji="1" lang="ja-JP" altLang="en-US"/>
        </a:p>
      </dgm:t>
    </dgm:pt>
    <dgm:pt modelId="{E05A18D0-AC7B-4785-93ED-EA9C6C76E389}" type="pres">
      <dgm:prSet presAssocID="{D36B3673-22F1-4063-B848-B12C64DF5FC3}" presName="balance_23" presStyleLbl="alignAccFollowNode1" presStyleIdx="3" presStyleCnt="4">
        <dgm:presLayoutVars>
          <dgm:bulletEnabled val="1"/>
        </dgm:presLayoutVars>
      </dgm:prSet>
      <dgm:spPr>
        <a:solidFill>
          <a:srgbClr val="FF0066">
            <a:alpha val="90000"/>
          </a:srgbClr>
        </a:solidFill>
      </dgm:spPr>
      <dgm:t>
        <a:bodyPr/>
        <a:lstStyle/>
        <a:p>
          <a:endParaRPr kumimoji="1" lang="ja-JP" altLang="en-US"/>
        </a:p>
      </dgm:t>
    </dgm:pt>
    <dgm:pt modelId="{2275F081-B9DB-49D8-A06D-058C559DAFAB}" type="pres">
      <dgm:prSet presAssocID="{D36B3673-22F1-4063-B848-B12C64DF5FC3}" presName="right_23_1" presStyleLbl="node1" presStyleIdx="0" presStyleCnt="5" custLinFactNeighborX="-71979" custLinFactNeighborY="-5948">
        <dgm:presLayoutVars>
          <dgm:bulletEnabled val="1"/>
        </dgm:presLayoutVars>
      </dgm:prSet>
      <dgm:spPr/>
      <dgm:t>
        <a:bodyPr/>
        <a:lstStyle/>
        <a:p>
          <a:endParaRPr kumimoji="1" lang="ja-JP" altLang="en-US"/>
        </a:p>
      </dgm:t>
    </dgm:pt>
    <dgm:pt modelId="{D5CCC7A4-66E2-4A6B-9091-EF3428E1753B}" type="pres">
      <dgm:prSet presAssocID="{D36B3673-22F1-4063-B848-B12C64DF5FC3}" presName="right_23_2" presStyleLbl="node1" presStyleIdx="1" presStyleCnt="5" custLinFactNeighborX="-13586" custLinFactNeighborY="7036">
        <dgm:presLayoutVars>
          <dgm:bulletEnabled val="1"/>
        </dgm:presLayoutVars>
      </dgm:prSet>
      <dgm:spPr/>
      <dgm:t>
        <a:bodyPr/>
        <a:lstStyle/>
        <a:p>
          <a:endParaRPr kumimoji="1" lang="ja-JP" altLang="en-US"/>
        </a:p>
      </dgm:t>
    </dgm:pt>
    <dgm:pt modelId="{4D0779F5-236F-45D5-83A1-B18022B16E79}" type="pres">
      <dgm:prSet presAssocID="{D36B3673-22F1-4063-B848-B12C64DF5FC3}" presName="right_23_3" presStyleLbl="node1" presStyleIdx="2" presStyleCnt="5" custLinFactNeighborX="-14702" custLinFactNeighborY="10260">
        <dgm:presLayoutVars>
          <dgm:bulletEnabled val="1"/>
        </dgm:presLayoutVars>
      </dgm:prSet>
      <dgm:spPr/>
      <dgm:t>
        <a:bodyPr/>
        <a:lstStyle/>
        <a:p>
          <a:endParaRPr kumimoji="1" lang="ja-JP" altLang="en-US"/>
        </a:p>
      </dgm:t>
    </dgm:pt>
    <dgm:pt modelId="{6B6C0828-09AB-4D3D-8103-0203A2C6DF89}" type="pres">
      <dgm:prSet presAssocID="{D36B3673-22F1-4063-B848-B12C64DF5FC3}" presName="left_23_1" presStyleLbl="node1" presStyleIdx="3" presStyleCnt="5" custLinFactNeighborX="8716" custLinFactNeighborY="-77791">
        <dgm:presLayoutVars>
          <dgm:bulletEnabled val="1"/>
        </dgm:presLayoutVars>
      </dgm:prSet>
      <dgm:spPr/>
      <dgm:t>
        <a:bodyPr/>
        <a:lstStyle/>
        <a:p>
          <a:endParaRPr kumimoji="1" lang="ja-JP" altLang="en-US"/>
        </a:p>
      </dgm:t>
    </dgm:pt>
    <dgm:pt modelId="{4BCFC6EE-CFA1-45EB-A5C2-1BF099273D14}" type="pres">
      <dgm:prSet presAssocID="{D36B3673-22F1-4063-B848-B12C64DF5FC3}" presName="left_23_2" presStyleLbl="node1" presStyleIdx="4" presStyleCnt="5" custLinFactNeighborX="9503" custLinFactNeighborY="-72459">
        <dgm:presLayoutVars>
          <dgm:bulletEnabled val="1"/>
        </dgm:presLayoutVars>
      </dgm:prSet>
      <dgm:spPr/>
      <dgm:t>
        <a:bodyPr/>
        <a:lstStyle/>
        <a:p>
          <a:endParaRPr kumimoji="1" lang="ja-JP" altLang="en-US"/>
        </a:p>
      </dgm:t>
    </dgm:pt>
  </dgm:ptLst>
  <dgm:cxnLst>
    <dgm:cxn modelId="{03A5C86D-CB1C-497E-A30B-1784ECDE2EA9}" srcId="{D36B3673-22F1-4063-B848-B12C64DF5FC3}" destId="{3200C6D1-690D-40AC-8506-1D9621CDE78A}" srcOrd="1" destOrd="0" parTransId="{FBFA34D4-A9C1-40A4-AA30-98B97A807D1A}" sibTransId="{B9459246-3EB2-484E-A94E-1A8336FA8250}"/>
    <dgm:cxn modelId="{3C79391D-4FC0-4669-AD34-31FBEB74C7AA}" srcId="{3200C6D1-690D-40AC-8506-1D9621CDE78A}" destId="{F285EF12-A065-4101-BE4A-FB295B71E7B5}" srcOrd="2" destOrd="0" parTransId="{1B046F05-BBB1-4718-8C81-1C7FB4EAA24D}" sibTransId="{2030516D-62FA-429D-A392-8D206E04FCD5}"/>
    <dgm:cxn modelId="{735E2716-38AB-497F-9EA2-366FF2FC7B83}" type="presOf" srcId="{D36B3673-22F1-4063-B848-B12C64DF5FC3}" destId="{6EBF0330-9A12-4DB4-A796-4A425141D6C8}" srcOrd="0" destOrd="0" presId="urn:microsoft.com/office/officeart/2005/8/layout/balance1"/>
    <dgm:cxn modelId="{66DE5B9D-DAF9-4DDC-8BDD-0A583BB8B241}" type="presOf" srcId="{97E6895C-A35F-4626-B08E-9F86CBC110EF}" destId="{4BCFC6EE-CFA1-45EB-A5C2-1BF099273D14}" srcOrd="0" destOrd="0" presId="urn:microsoft.com/office/officeart/2005/8/layout/balance1"/>
    <dgm:cxn modelId="{9E45C15D-F5F3-4D6F-9BB7-7786C90F1910}" srcId="{94DDDEBD-F770-4F2D-9929-318911EC2612}" destId="{97E6895C-A35F-4626-B08E-9F86CBC110EF}" srcOrd="1" destOrd="0" parTransId="{CC120431-8312-4652-BEC6-AF6288FACE36}" sibTransId="{FB4EDCF6-328D-4FED-88B3-9571A94D6C62}"/>
    <dgm:cxn modelId="{8232A965-FDD3-4B31-A28E-4A062C42DF47}" srcId="{3200C6D1-690D-40AC-8506-1D9621CDE78A}" destId="{2B611691-BD05-4D8C-A522-602E4156A6D3}" srcOrd="0" destOrd="0" parTransId="{B6CAFD8A-76AE-47F7-BE29-DDEABA01D7B7}" sibTransId="{1DFEFAA9-25B2-474D-A2E2-CD8B9D6ECB60}"/>
    <dgm:cxn modelId="{199407A7-7400-4553-916B-4B307F8D85D4}" type="presOf" srcId="{2B611691-BD05-4D8C-A522-602E4156A6D3}" destId="{2275F081-B9DB-49D8-A06D-058C559DAFAB}" srcOrd="0" destOrd="0" presId="urn:microsoft.com/office/officeart/2005/8/layout/balance1"/>
    <dgm:cxn modelId="{13D350FE-36E2-4FC3-8C20-25A37BB51056}" type="presOf" srcId="{09178114-5C9F-435C-9694-492F66BD2550}" destId="{D5CCC7A4-66E2-4A6B-9091-EF3428E1753B}" srcOrd="0" destOrd="0" presId="urn:microsoft.com/office/officeart/2005/8/layout/balance1"/>
    <dgm:cxn modelId="{D1F647F1-6473-411F-8E7A-4D9D2851F4C8}" srcId="{94DDDEBD-F770-4F2D-9929-318911EC2612}" destId="{DEA05F76-DCB7-43B3-914F-57A84B980176}" srcOrd="0" destOrd="0" parTransId="{0BADA849-1719-4524-B267-52615745A1D6}" sibTransId="{DE5D2E65-3798-4875-BEFD-A817AABE9A5D}"/>
    <dgm:cxn modelId="{8C85DD4E-FF07-4AF5-AAAF-6B9879C82B35}" srcId="{D36B3673-22F1-4063-B848-B12C64DF5FC3}" destId="{94DDDEBD-F770-4F2D-9929-318911EC2612}" srcOrd="0" destOrd="0" parTransId="{B009FF1B-60D2-4E37-B802-0237C88DBD5B}" sibTransId="{64E61E0D-9060-4E5C-8DB5-CC2C2F87B52B}"/>
    <dgm:cxn modelId="{F0C5962E-453A-4B3C-8F38-F3E101AE7880}" type="presOf" srcId="{DEA05F76-DCB7-43B3-914F-57A84B980176}" destId="{6B6C0828-09AB-4D3D-8103-0203A2C6DF89}" srcOrd="0" destOrd="0" presId="urn:microsoft.com/office/officeart/2005/8/layout/balance1"/>
    <dgm:cxn modelId="{D5580DA3-7F0E-44FD-9336-D57DE8701C97}" type="presOf" srcId="{F285EF12-A065-4101-BE4A-FB295B71E7B5}" destId="{4D0779F5-236F-45D5-83A1-B18022B16E79}" srcOrd="0" destOrd="0" presId="urn:microsoft.com/office/officeart/2005/8/layout/balance1"/>
    <dgm:cxn modelId="{3DF5840F-720A-4DBA-B909-E3363796DA92}" srcId="{3200C6D1-690D-40AC-8506-1D9621CDE78A}" destId="{09178114-5C9F-435C-9694-492F66BD2550}" srcOrd="1" destOrd="0" parTransId="{F45176F6-103C-4FB9-B437-E163A35A1F05}" sibTransId="{BB368379-28D0-482D-A09C-ECA7E015489D}"/>
    <dgm:cxn modelId="{AC4BFAA1-4C15-4100-A07C-4C860B03FDEE}" type="presOf" srcId="{3200C6D1-690D-40AC-8506-1D9621CDE78A}" destId="{92A3E3DA-61E1-4E49-BF46-FED5F991B383}" srcOrd="0" destOrd="0" presId="urn:microsoft.com/office/officeart/2005/8/layout/balance1"/>
    <dgm:cxn modelId="{21227B30-D849-4649-9884-CBFDC41ABBD8}" type="presOf" srcId="{94DDDEBD-F770-4F2D-9929-318911EC2612}" destId="{BD02887B-F286-47A1-942E-9C7443C89C5B}" srcOrd="0" destOrd="0" presId="urn:microsoft.com/office/officeart/2005/8/layout/balance1"/>
    <dgm:cxn modelId="{EC8D86E7-5F61-4695-9197-2213A7D1DC5A}" type="presParOf" srcId="{6EBF0330-9A12-4DB4-A796-4A425141D6C8}" destId="{19BA94DE-364C-4E0F-9C26-8E8E0C098596}" srcOrd="0" destOrd="0" presId="urn:microsoft.com/office/officeart/2005/8/layout/balance1"/>
    <dgm:cxn modelId="{725DB214-F5B3-4629-B72F-05AD99B7F242}" type="presParOf" srcId="{6EBF0330-9A12-4DB4-A796-4A425141D6C8}" destId="{C10730AD-140B-4392-81B4-5A6CD7A9FC47}" srcOrd="1" destOrd="0" presId="urn:microsoft.com/office/officeart/2005/8/layout/balance1"/>
    <dgm:cxn modelId="{22C7D95D-EE59-406D-86E9-41B43044B588}" type="presParOf" srcId="{C10730AD-140B-4392-81B4-5A6CD7A9FC47}" destId="{BD02887B-F286-47A1-942E-9C7443C89C5B}" srcOrd="0" destOrd="0" presId="urn:microsoft.com/office/officeart/2005/8/layout/balance1"/>
    <dgm:cxn modelId="{14666C4A-7284-4E5B-8808-4D308D477596}" type="presParOf" srcId="{C10730AD-140B-4392-81B4-5A6CD7A9FC47}" destId="{92A3E3DA-61E1-4E49-BF46-FED5F991B383}" srcOrd="1" destOrd="0" presId="urn:microsoft.com/office/officeart/2005/8/layout/balance1"/>
    <dgm:cxn modelId="{8E2044CD-F275-444E-B537-5CD51AA18DE3}" type="presParOf" srcId="{6EBF0330-9A12-4DB4-A796-4A425141D6C8}" destId="{D4D5612C-8509-4F99-8FD0-3EDEB6D48B4A}" srcOrd="2" destOrd="0" presId="urn:microsoft.com/office/officeart/2005/8/layout/balance1"/>
    <dgm:cxn modelId="{6108D481-2064-412B-9A8D-95AA8EA95D5B}" type="presParOf" srcId="{D4D5612C-8509-4F99-8FD0-3EDEB6D48B4A}" destId="{F20C32EF-3DDE-4D2E-8CA6-3B762DAAA8BC}" srcOrd="0" destOrd="0" presId="urn:microsoft.com/office/officeart/2005/8/layout/balance1"/>
    <dgm:cxn modelId="{361B4307-AE5D-4195-A522-ECDDEC2C9301}" type="presParOf" srcId="{D4D5612C-8509-4F99-8FD0-3EDEB6D48B4A}" destId="{0EC698B1-3233-4E5A-85D0-1BC2F92D8F2F}" srcOrd="1" destOrd="0" presId="urn:microsoft.com/office/officeart/2005/8/layout/balance1"/>
    <dgm:cxn modelId="{A2F6D522-37BC-472C-93E9-4640ACD8C9C5}" type="presParOf" srcId="{D4D5612C-8509-4F99-8FD0-3EDEB6D48B4A}" destId="{E05A18D0-AC7B-4785-93ED-EA9C6C76E389}" srcOrd="2" destOrd="0" presId="urn:microsoft.com/office/officeart/2005/8/layout/balance1"/>
    <dgm:cxn modelId="{D084DD92-87B4-4386-BC40-606F36D74584}" type="presParOf" srcId="{D4D5612C-8509-4F99-8FD0-3EDEB6D48B4A}" destId="{2275F081-B9DB-49D8-A06D-058C559DAFAB}" srcOrd="3" destOrd="0" presId="urn:microsoft.com/office/officeart/2005/8/layout/balance1"/>
    <dgm:cxn modelId="{11EEC6EB-3D57-4B8F-B414-488F8A8CDE2D}" type="presParOf" srcId="{D4D5612C-8509-4F99-8FD0-3EDEB6D48B4A}" destId="{D5CCC7A4-66E2-4A6B-9091-EF3428E1753B}" srcOrd="4" destOrd="0" presId="urn:microsoft.com/office/officeart/2005/8/layout/balance1"/>
    <dgm:cxn modelId="{5A49AB79-952F-47DB-B4D2-41A47A9D6BBF}" type="presParOf" srcId="{D4D5612C-8509-4F99-8FD0-3EDEB6D48B4A}" destId="{4D0779F5-236F-45D5-83A1-B18022B16E79}" srcOrd="5" destOrd="0" presId="urn:microsoft.com/office/officeart/2005/8/layout/balance1"/>
    <dgm:cxn modelId="{AE6CEDE0-12AE-4306-A077-2214DFA9120D}" type="presParOf" srcId="{D4D5612C-8509-4F99-8FD0-3EDEB6D48B4A}" destId="{6B6C0828-09AB-4D3D-8103-0203A2C6DF89}" srcOrd="6" destOrd="0" presId="urn:microsoft.com/office/officeart/2005/8/layout/balance1"/>
    <dgm:cxn modelId="{B8A2235C-903E-4F67-87B9-2A042DA1944A}" type="presParOf" srcId="{D4D5612C-8509-4F99-8FD0-3EDEB6D48B4A}" destId="{4BCFC6EE-CFA1-45EB-A5C2-1BF099273D14}" srcOrd="7" destOrd="0" presId="urn:microsoft.com/office/officeart/2005/8/layout/balance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B602770-0186-43BE-9D9C-C9105CC66109}" type="doc">
      <dgm:prSet loTypeId="urn:microsoft.com/office/officeart/2005/8/layout/hList9" loCatId="list" qsTypeId="urn:microsoft.com/office/officeart/2005/8/quickstyle/simple3" qsCatId="simple" csTypeId="urn:microsoft.com/office/officeart/2005/8/colors/accent1_2" csCatId="accent1" phldr="1"/>
      <dgm:spPr/>
      <dgm:t>
        <a:bodyPr/>
        <a:lstStyle/>
        <a:p>
          <a:endParaRPr kumimoji="1" lang="ja-JP" altLang="en-US"/>
        </a:p>
      </dgm:t>
    </dgm:pt>
    <dgm:pt modelId="{40D41E4F-518A-4DCB-A8F0-B38469BE3A62}">
      <dgm:prSet phldrT="[テキスト]" custT="1"/>
      <dgm:spPr/>
      <dgm:t>
        <a:bodyPr/>
        <a:lstStyle/>
        <a:p>
          <a:r>
            <a:rPr kumimoji="1" lang="ja-JP" altLang="en-US" sz="2400" b="1" dirty="0" smtClean="0">
              <a:latin typeface="HGPｺﾞｼｯｸM" pitchFamily="50" charset="-128"/>
              <a:ea typeface="HGPｺﾞｼｯｸM" pitchFamily="50" charset="-128"/>
            </a:rPr>
            <a:t>鷹の目</a:t>
          </a:r>
          <a:endParaRPr kumimoji="1" lang="ja-JP" altLang="en-US" sz="2400" b="1" dirty="0">
            <a:latin typeface="HGPｺﾞｼｯｸM" pitchFamily="50" charset="-128"/>
            <a:ea typeface="HGPｺﾞｼｯｸM" pitchFamily="50" charset="-128"/>
          </a:endParaRPr>
        </a:p>
      </dgm:t>
    </dgm:pt>
    <dgm:pt modelId="{AF6A4EFB-6C60-4C55-9994-FB4B5F399AEF}" type="parTrans" cxnId="{B579AC0D-9EA9-465A-8DB5-5B03B2736C4F}">
      <dgm:prSet/>
      <dgm:spPr/>
      <dgm:t>
        <a:bodyPr/>
        <a:lstStyle/>
        <a:p>
          <a:endParaRPr kumimoji="1" lang="ja-JP" altLang="en-US"/>
        </a:p>
      </dgm:t>
    </dgm:pt>
    <dgm:pt modelId="{2D73B799-306B-4F7A-A401-2E06C0EB6C11}" type="sibTrans" cxnId="{B579AC0D-9EA9-465A-8DB5-5B03B2736C4F}">
      <dgm:prSet/>
      <dgm:spPr/>
      <dgm:t>
        <a:bodyPr/>
        <a:lstStyle/>
        <a:p>
          <a:endParaRPr kumimoji="1" lang="ja-JP" altLang="en-US"/>
        </a:p>
      </dgm:t>
    </dgm:pt>
    <dgm:pt modelId="{67E6DE86-C97B-4CF4-A5B3-7757487FE0EB}">
      <dgm:prSet phldrT="[テキスト]" custT="1"/>
      <dgm:spPr/>
      <dgm:t>
        <a:bodyPr anchor="ctr"/>
        <a:lstStyle/>
        <a:p>
          <a:r>
            <a:rPr kumimoji="1" lang="ja-JP" altLang="en-US" sz="2000" dirty="0" smtClean="0">
              <a:latin typeface="HGPｺﾞｼｯｸM" pitchFamily="50" charset="-128"/>
              <a:ea typeface="HGPｺﾞｼｯｸM" pitchFamily="50" charset="-128"/>
            </a:rPr>
            <a:t>経営的視点</a:t>
          </a:r>
          <a:endParaRPr kumimoji="1" lang="ja-JP" altLang="en-US" sz="2000" dirty="0">
            <a:latin typeface="HGPｺﾞｼｯｸM" pitchFamily="50" charset="-128"/>
            <a:ea typeface="HGPｺﾞｼｯｸM" pitchFamily="50" charset="-128"/>
          </a:endParaRPr>
        </a:p>
      </dgm:t>
    </dgm:pt>
    <dgm:pt modelId="{CDCCD866-C6FC-47DF-B5AE-9C59A0B4FE5C}" type="parTrans" cxnId="{20A048EA-5A45-422E-9D41-8E28C0838A36}">
      <dgm:prSet/>
      <dgm:spPr/>
      <dgm:t>
        <a:bodyPr/>
        <a:lstStyle/>
        <a:p>
          <a:endParaRPr kumimoji="1" lang="ja-JP" altLang="en-US"/>
        </a:p>
      </dgm:t>
    </dgm:pt>
    <dgm:pt modelId="{3CDF9F99-3D6A-4A4A-86DD-8DDB97E97F13}" type="sibTrans" cxnId="{20A048EA-5A45-422E-9D41-8E28C0838A36}">
      <dgm:prSet/>
      <dgm:spPr/>
      <dgm:t>
        <a:bodyPr/>
        <a:lstStyle/>
        <a:p>
          <a:endParaRPr kumimoji="1" lang="ja-JP" altLang="en-US"/>
        </a:p>
      </dgm:t>
    </dgm:pt>
    <dgm:pt modelId="{F5AE3358-84B4-4978-BC1E-64B6DF85C6F6}">
      <dgm:prSet phldrT="[テキスト]" custT="1">
        <dgm:style>
          <a:lnRef idx="1">
            <a:schemeClr val="accent5"/>
          </a:lnRef>
          <a:fillRef idx="2">
            <a:schemeClr val="accent5"/>
          </a:fillRef>
          <a:effectRef idx="1">
            <a:schemeClr val="accent5"/>
          </a:effectRef>
          <a:fontRef idx="minor">
            <a:schemeClr val="dk1"/>
          </a:fontRef>
        </dgm:style>
      </dgm:prSet>
      <dgm:spPr/>
      <dgm:t>
        <a:bodyPr/>
        <a:lstStyle/>
        <a:p>
          <a:r>
            <a:rPr kumimoji="1" lang="ja-JP" altLang="en-US" sz="2000" dirty="0" smtClean="0">
              <a:latin typeface="HGPｺﾞｼｯｸM" pitchFamily="50" charset="-128"/>
              <a:ea typeface="HGPｺﾞｼｯｸM" pitchFamily="50" charset="-128"/>
            </a:rPr>
            <a:t>全体俯瞰</a:t>
          </a:r>
          <a:endParaRPr kumimoji="1" lang="en-US" altLang="ja-JP" sz="2000" dirty="0" smtClean="0">
            <a:latin typeface="HGPｺﾞｼｯｸM" pitchFamily="50" charset="-128"/>
            <a:ea typeface="HGPｺﾞｼｯｸM" pitchFamily="50" charset="-128"/>
          </a:endParaRPr>
        </a:p>
        <a:p>
          <a:r>
            <a:rPr kumimoji="1" lang="ja-JP" altLang="en-US" sz="2000" dirty="0" smtClean="0">
              <a:latin typeface="HGPｺﾞｼｯｸM" pitchFamily="50" charset="-128"/>
              <a:ea typeface="HGPｺﾞｼｯｸM" pitchFamily="50" charset="-128"/>
            </a:rPr>
            <a:t>経営資源を再配分する仕組みを導入</a:t>
          </a:r>
          <a:endParaRPr kumimoji="1" lang="ja-JP" altLang="en-US" sz="2000" dirty="0">
            <a:latin typeface="HGPｺﾞｼｯｸM" pitchFamily="50" charset="-128"/>
            <a:ea typeface="HGPｺﾞｼｯｸM" pitchFamily="50" charset="-128"/>
          </a:endParaRPr>
        </a:p>
      </dgm:t>
    </dgm:pt>
    <dgm:pt modelId="{1674F7AE-32D2-4857-AFB8-0CA18187B6AA}" type="parTrans" cxnId="{80BEBEED-D9EB-43AD-ACAA-2ECFDFA7FABB}">
      <dgm:prSet/>
      <dgm:spPr/>
      <dgm:t>
        <a:bodyPr/>
        <a:lstStyle/>
        <a:p>
          <a:endParaRPr kumimoji="1" lang="ja-JP" altLang="en-US"/>
        </a:p>
      </dgm:t>
    </dgm:pt>
    <dgm:pt modelId="{AD70A4EF-346C-407F-A60C-CF3EA07ECF91}" type="sibTrans" cxnId="{80BEBEED-D9EB-43AD-ACAA-2ECFDFA7FABB}">
      <dgm:prSet/>
      <dgm:spPr/>
      <dgm:t>
        <a:bodyPr/>
        <a:lstStyle/>
        <a:p>
          <a:endParaRPr kumimoji="1" lang="ja-JP" altLang="en-US"/>
        </a:p>
      </dgm:t>
    </dgm:pt>
    <dgm:pt modelId="{E6BA543A-8EA7-4E1B-AB0F-C529FB2128EB}">
      <dgm:prSet phldrT="[テキスト]" custT="1"/>
      <dgm:spPr/>
      <dgm:t>
        <a:bodyPr/>
        <a:lstStyle/>
        <a:p>
          <a:r>
            <a:rPr kumimoji="1" lang="ja-JP" altLang="en-US" sz="2400" b="1" dirty="0" smtClean="0">
              <a:latin typeface="HGPｺﾞｼｯｸM" pitchFamily="50" charset="-128"/>
              <a:ea typeface="HGPｺﾞｼｯｸM" pitchFamily="50" charset="-128"/>
            </a:rPr>
            <a:t>蟻の目</a:t>
          </a:r>
          <a:endParaRPr kumimoji="1" lang="ja-JP" altLang="en-US" sz="2400" b="1" dirty="0">
            <a:latin typeface="HGPｺﾞｼｯｸM" pitchFamily="50" charset="-128"/>
            <a:ea typeface="HGPｺﾞｼｯｸM" pitchFamily="50" charset="-128"/>
          </a:endParaRPr>
        </a:p>
      </dgm:t>
    </dgm:pt>
    <dgm:pt modelId="{8D5B0466-31FD-4C16-936E-2CD99978FF1E}" type="parTrans" cxnId="{D684AAAB-7653-4A0B-876B-97BCDD417752}">
      <dgm:prSet/>
      <dgm:spPr/>
      <dgm:t>
        <a:bodyPr/>
        <a:lstStyle/>
        <a:p>
          <a:endParaRPr kumimoji="1" lang="ja-JP" altLang="en-US"/>
        </a:p>
      </dgm:t>
    </dgm:pt>
    <dgm:pt modelId="{CBB2F3E4-BD72-44D0-B94A-AF2D9A4E3FCC}" type="sibTrans" cxnId="{D684AAAB-7653-4A0B-876B-97BCDD417752}">
      <dgm:prSet/>
      <dgm:spPr/>
      <dgm:t>
        <a:bodyPr/>
        <a:lstStyle/>
        <a:p>
          <a:endParaRPr kumimoji="1" lang="ja-JP" altLang="en-US"/>
        </a:p>
      </dgm:t>
    </dgm:pt>
    <dgm:pt modelId="{3D16EA70-EF9C-4CC6-885F-685204723218}">
      <dgm:prSet phldrT="[テキスト]" custT="1"/>
      <dgm:spPr/>
      <dgm:t>
        <a:bodyPr/>
        <a:lstStyle/>
        <a:p>
          <a:r>
            <a:rPr kumimoji="1" lang="ja-JP" altLang="en-US" sz="2000" dirty="0" smtClean="0">
              <a:latin typeface="HGPｺﾞｼｯｸM" pitchFamily="50" charset="-128"/>
              <a:ea typeface="HGPｺﾞｼｯｸM" pitchFamily="50" charset="-128"/>
            </a:rPr>
            <a:t>現場の視点</a:t>
          </a:r>
          <a:endParaRPr kumimoji="1" lang="ja-JP" altLang="en-US" sz="2000" dirty="0">
            <a:latin typeface="HGPｺﾞｼｯｸM" pitchFamily="50" charset="-128"/>
            <a:ea typeface="HGPｺﾞｼｯｸM" pitchFamily="50" charset="-128"/>
          </a:endParaRPr>
        </a:p>
      </dgm:t>
    </dgm:pt>
    <dgm:pt modelId="{4D97DF5F-5CFE-407C-990A-38E7FFDC9C59}" type="parTrans" cxnId="{D1505511-62CA-448C-838A-9B2189941708}">
      <dgm:prSet/>
      <dgm:spPr/>
      <dgm:t>
        <a:bodyPr/>
        <a:lstStyle/>
        <a:p>
          <a:endParaRPr kumimoji="1" lang="ja-JP" altLang="en-US"/>
        </a:p>
      </dgm:t>
    </dgm:pt>
    <dgm:pt modelId="{3EBBF90A-8017-4A1D-88BF-D6EBC948EA2F}" type="sibTrans" cxnId="{D1505511-62CA-448C-838A-9B2189941708}">
      <dgm:prSet/>
      <dgm:spPr/>
      <dgm:t>
        <a:bodyPr/>
        <a:lstStyle/>
        <a:p>
          <a:endParaRPr kumimoji="1" lang="ja-JP" altLang="en-US"/>
        </a:p>
      </dgm:t>
    </dgm:pt>
    <dgm:pt modelId="{44D6A209-CC5F-43DE-B166-0AFDE317EDB0}">
      <dgm:prSet phldrT="[テキスト]" custT="1">
        <dgm:style>
          <a:lnRef idx="1">
            <a:schemeClr val="accent5"/>
          </a:lnRef>
          <a:fillRef idx="2">
            <a:schemeClr val="accent5"/>
          </a:fillRef>
          <a:effectRef idx="1">
            <a:schemeClr val="accent5"/>
          </a:effectRef>
          <a:fontRef idx="minor">
            <a:schemeClr val="dk1"/>
          </a:fontRef>
        </dgm:style>
      </dgm:prSet>
      <dgm:spPr/>
      <dgm:t>
        <a:bodyPr anchor="ctr"/>
        <a:lstStyle/>
        <a:p>
          <a:pPr algn="ctr"/>
          <a:r>
            <a:rPr kumimoji="1" lang="ja-JP" altLang="en-US" sz="2000" dirty="0" smtClean="0">
              <a:latin typeface="HGPｺﾞｼｯｸM" pitchFamily="50" charset="-128"/>
              <a:ea typeface="HGPｺﾞｼｯｸM" pitchFamily="50" charset="-128"/>
            </a:rPr>
            <a:t>現場の要求</a:t>
          </a:r>
          <a:endParaRPr kumimoji="1" lang="en-US" altLang="ja-JP" sz="2000" dirty="0" smtClean="0">
            <a:latin typeface="HGPｺﾞｼｯｸM" pitchFamily="50" charset="-128"/>
            <a:ea typeface="HGPｺﾞｼｯｸM" pitchFamily="50" charset="-128"/>
          </a:endParaRPr>
        </a:p>
        <a:p>
          <a:pPr algn="ctr"/>
          <a:r>
            <a:rPr kumimoji="1" lang="ja-JP" altLang="en-US" sz="2000" dirty="0" smtClean="0">
              <a:latin typeface="HGPｺﾞｼｯｸM" pitchFamily="50" charset="-128"/>
              <a:ea typeface="HGPｺﾞｼｯｸM" pitchFamily="50" charset="-128"/>
            </a:rPr>
            <a:t>↓</a:t>
          </a:r>
          <a:endParaRPr kumimoji="1" lang="en-US" altLang="ja-JP" sz="2000" dirty="0" smtClean="0">
            <a:latin typeface="HGPｺﾞｼｯｸM" pitchFamily="50" charset="-128"/>
            <a:ea typeface="HGPｺﾞｼｯｸM" pitchFamily="50" charset="-128"/>
          </a:endParaRPr>
        </a:p>
        <a:p>
          <a:pPr algn="ctr"/>
          <a:r>
            <a:rPr kumimoji="1" lang="ja-JP" altLang="en-US" sz="2000" dirty="0" smtClean="0">
              <a:latin typeface="HGPｺﾞｼｯｸM" pitchFamily="50" charset="-128"/>
              <a:ea typeface="HGPｺﾞｼｯｸM" pitchFamily="50" charset="-128"/>
            </a:rPr>
            <a:t>　コスト意識</a:t>
          </a:r>
          <a:endParaRPr kumimoji="1" lang="ja-JP" altLang="en-US" sz="2000" dirty="0">
            <a:latin typeface="HGPｺﾞｼｯｸM" pitchFamily="50" charset="-128"/>
            <a:ea typeface="HGPｺﾞｼｯｸM" pitchFamily="50" charset="-128"/>
          </a:endParaRPr>
        </a:p>
      </dgm:t>
    </dgm:pt>
    <dgm:pt modelId="{3A664D99-74F4-49B5-8231-B17921CD3D79}" type="parTrans" cxnId="{DF0389AB-BD94-476D-8D95-E003EF012345}">
      <dgm:prSet/>
      <dgm:spPr/>
      <dgm:t>
        <a:bodyPr/>
        <a:lstStyle/>
        <a:p>
          <a:endParaRPr kumimoji="1" lang="ja-JP" altLang="en-US"/>
        </a:p>
      </dgm:t>
    </dgm:pt>
    <dgm:pt modelId="{CD409DB0-2ACC-4DEF-A39F-A634A3A6BE1A}" type="sibTrans" cxnId="{DF0389AB-BD94-476D-8D95-E003EF012345}">
      <dgm:prSet/>
      <dgm:spPr/>
      <dgm:t>
        <a:bodyPr/>
        <a:lstStyle/>
        <a:p>
          <a:endParaRPr kumimoji="1" lang="ja-JP" altLang="en-US"/>
        </a:p>
      </dgm:t>
    </dgm:pt>
    <dgm:pt modelId="{78087C9E-7234-476B-A3C5-64D40A46C6E3}" type="pres">
      <dgm:prSet presAssocID="{2B602770-0186-43BE-9D9C-C9105CC66109}" presName="list" presStyleCnt="0">
        <dgm:presLayoutVars>
          <dgm:dir/>
          <dgm:animLvl val="lvl"/>
        </dgm:presLayoutVars>
      </dgm:prSet>
      <dgm:spPr/>
      <dgm:t>
        <a:bodyPr/>
        <a:lstStyle/>
        <a:p>
          <a:endParaRPr kumimoji="1" lang="ja-JP" altLang="en-US"/>
        </a:p>
      </dgm:t>
    </dgm:pt>
    <dgm:pt modelId="{D28AF281-FD64-4632-B15D-2979F428975A}" type="pres">
      <dgm:prSet presAssocID="{40D41E4F-518A-4DCB-A8F0-B38469BE3A62}" presName="posSpace" presStyleCnt="0"/>
      <dgm:spPr/>
    </dgm:pt>
    <dgm:pt modelId="{35392CC1-A6FC-4136-A371-797EF9A0F502}" type="pres">
      <dgm:prSet presAssocID="{40D41E4F-518A-4DCB-A8F0-B38469BE3A62}" presName="vertFlow" presStyleCnt="0"/>
      <dgm:spPr/>
    </dgm:pt>
    <dgm:pt modelId="{06472023-E1BF-45E0-8D5E-C3C7C3AF8002}" type="pres">
      <dgm:prSet presAssocID="{40D41E4F-518A-4DCB-A8F0-B38469BE3A62}" presName="topSpace" presStyleCnt="0"/>
      <dgm:spPr/>
    </dgm:pt>
    <dgm:pt modelId="{B37D0D56-0612-4DC0-934F-844A4947014B}" type="pres">
      <dgm:prSet presAssocID="{40D41E4F-518A-4DCB-A8F0-B38469BE3A62}" presName="firstComp" presStyleCnt="0"/>
      <dgm:spPr/>
    </dgm:pt>
    <dgm:pt modelId="{FE06C01C-E5A1-4D82-9147-99C2CBBA41B8}" type="pres">
      <dgm:prSet presAssocID="{40D41E4F-518A-4DCB-A8F0-B38469BE3A62}" presName="firstChild" presStyleLbl="bgAccFollowNode1" presStyleIdx="0" presStyleCnt="4" custScaleX="100919" custLinFactNeighborX="-18115" custLinFactNeighborY="7132"/>
      <dgm:spPr/>
      <dgm:t>
        <a:bodyPr/>
        <a:lstStyle/>
        <a:p>
          <a:endParaRPr kumimoji="1" lang="ja-JP" altLang="en-US"/>
        </a:p>
      </dgm:t>
    </dgm:pt>
    <dgm:pt modelId="{D243AD21-8601-45CC-9EB5-C29135B80601}" type="pres">
      <dgm:prSet presAssocID="{40D41E4F-518A-4DCB-A8F0-B38469BE3A62}" presName="firstChildTx" presStyleLbl="bgAccFollowNode1" presStyleIdx="0" presStyleCnt="4">
        <dgm:presLayoutVars>
          <dgm:bulletEnabled val="1"/>
        </dgm:presLayoutVars>
      </dgm:prSet>
      <dgm:spPr/>
      <dgm:t>
        <a:bodyPr/>
        <a:lstStyle/>
        <a:p>
          <a:endParaRPr kumimoji="1" lang="ja-JP" altLang="en-US"/>
        </a:p>
      </dgm:t>
    </dgm:pt>
    <dgm:pt modelId="{871D1223-6070-4777-A751-BDF2842F8AEA}" type="pres">
      <dgm:prSet presAssocID="{F5AE3358-84B4-4978-BC1E-64B6DF85C6F6}" presName="comp" presStyleCnt="0"/>
      <dgm:spPr/>
    </dgm:pt>
    <dgm:pt modelId="{69A6EC5F-0DDA-431A-954C-7D0E1B3FECDA}" type="pres">
      <dgm:prSet presAssocID="{F5AE3358-84B4-4978-BC1E-64B6DF85C6F6}" presName="child" presStyleLbl="bgAccFollowNode1" presStyleIdx="1" presStyleCnt="4" custScaleX="131667" custScaleY="160363" custLinFactNeighborX="-30649" custLinFactNeighborY="5236"/>
      <dgm:spPr/>
      <dgm:t>
        <a:bodyPr/>
        <a:lstStyle/>
        <a:p>
          <a:endParaRPr kumimoji="1" lang="ja-JP" altLang="en-US"/>
        </a:p>
      </dgm:t>
    </dgm:pt>
    <dgm:pt modelId="{CB279F3C-19E8-44C3-94F0-79A07AC90F24}" type="pres">
      <dgm:prSet presAssocID="{F5AE3358-84B4-4978-BC1E-64B6DF85C6F6}" presName="childTx" presStyleLbl="bgAccFollowNode1" presStyleIdx="1" presStyleCnt="4">
        <dgm:presLayoutVars>
          <dgm:bulletEnabled val="1"/>
        </dgm:presLayoutVars>
      </dgm:prSet>
      <dgm:spPr/>
      <dgm:t>
        <a:bodyPr/>
        <a:lstStyle/>
        <a:p>
          <a:endParaRPr kumimoji="1" lang="ja-JP" altLang="en-US"/>
        </a:p>
      </dgm:t>
    </dgm:pt>
    <dgm:pt modelId="{5E25E402-66EB-454E-A997-E24F6475C73A}" type="pres">
      <dgm:prSet presAssocID="{40D41E4F-518A-4DCB-A8F0-B38469BE3A62}" presName="negSpace" presStyleCnt="0"/>
      <dgm:spPr/>
    </dgm:pt>
    <dgm:pt modelId="{39D66F98-F9A8-496A-ADFF-142E1C108C49}" type="pres">
      <dgm:prSet presAssocID="{40D41E4F-518A-4DCB-A8F0-B38469BE3A62}" presName="circle" presStyleLbl="node1" presStyleIdx="0" presStyleCnt="2" custScaleX="132414" custScaleY="85561" custLinFactX="-2177" custLinFactNeighborX="-100000" custLinFactNeighborY="-7333"/>
      <dgm:spPr/>
      <dgm:t>
        <a:bodyPr/>
        <a:lstStyle/>
        <a:p>
          <a:endParaRPr kumimoji="1" lang="ja-JP" altLang="en-US"/>
        </a:p>
      </dgm:t>
    </dgm:pt>
    <dgm:pt modelId="{C9037223-DA2B-49D8-A233-87EA68352DB1}" type="pres">
      <dgm:prSet presAssocID="{2D73B799-306B-4F7A-A401-2E06C0EB6C11}" presName="transSpace" presStyleCnt="0"/>
      <dgm:spPr/>
    </dgm:pt>
    <dgm:pt modelId="{24DBC010-A875-4A50-AC23-2E08E339D250}" type="pres">
      <dgm:prSet presAssocID="{E6BA543A-8EA7-4E1B-AB0F-C529FB2128EB}" presName="posSpace" presStyleCnt="0"/>
      <dgm:spPr/>
    </dgm:pt>
    <dgm:pt modelId="{B8699A67-101B-491F-AB79-D2509676F76B}" type="pres">
      <dgm:prSet presAssocID="{E6BA543A-8EA7-4E1B-AB0F-C529FB2128EB}" presName="vertFlow" presStyleCnt="0"/>
      <dgm:spPr/>
    </dgm:pt>
    <dgm:pt modelId="{1F51DEF3-FAD2-4A92-97FC-8A27278A99A8}" type="pres">
      <dgm:prSet presAssocID="{E6BA543A-8EA7-4E1B-AB0F-C529FB2128EB}" presName="topSpace" presStyleCnt="0"/>
      <dgm:spPr/>
    </dgm:pt>
    <dgm:pt modelId="{B1DE8063-61D1-456F-8BB8-ADC256D34CF4}" type="pres">
      <dgm:prSet presAssocID="{E6BA543A-8EA7-4E1B-AB0F-C529FB2128EB}" presName="firstComp" presStyleCnt="0"/>
      <dgm:spPr/>
    </dgm:pt>
    <dgm:pt modelId="{DDD0F800-4795-4BBD-A6C3-7795ADCFBA97}" type="pres">
      <dgm:prSet presAssocID="{E6BA543A-8EA7-4E1B-AB0F-C529FB2128EB}" presName="firstChild" presStyleLbl="bgAccFollowNode1" presStyleIdx="2" presStyleCnt="4" custScaleX="115178" custScaleY="96135" custLinFactNeighborX="12508" custLinFactNeighborY="4330"/>
      <dgm:spPr/>
      <dgm:t>
        <a:bodyPr/>
        <a:lstStyle/>
        <a:p>
          <a:endParaRPr kumimoji="1" lang="ja-JP" altLang="en-US"/>
        </a:p>
      </dgm:t>
    </dgm:pt>
    <dgm:pt modelId="{12A29A22-9B20-41E2-BA83-751DF144F116}" type="pres">
      <dgm:prSet presAssocID="{E6BA543A-8EA7-4E1B-AB0F-C529FB2128EB}" presName="firstChildTx" presStyleLbl="bgAccFollowNode1" presStyleIdx="2" presStyleCnt="4">
        <dgm:presLayoutVars>
          <dgm:bulletEnabled val="1"/>
        </dgm:presLayoutVars>
      </dgm:prSet>
      <dgm:spPr/>
      <dgm:t>
        <a:bodyPr/>
        <a:lstStyle/>
        <a:p>
          <a:endParaRPr kumimoji="1" lang="ja-JP" altLang="en-US"/>
        </a:p>
      </dgm:t>
    </dgm:pt>
    <dgm:pt modelId="{92CA9038-6598-4402-A50E-29E3F7D81578}" type="pres">
      <dgm:prSet presAssocID="{44D6A209-CC5F-43DE-B166-0AFDE317EDB0}" presName="comp" presStyleCnt="0"/>
      <dgm:spPr/>
    </dgm:pt>
    <dgm:pt modelId="{EF83DA8C-776D-4503-873D-9CC483608CCB}" type="pres">
      <dgm:prSet presAssocID="{44D6A209-CC5F-43DE-B166-0AFDE317EDB0}" presName="child" presStyleLbl="bgAccFollowNode1" presStyleIdx="3" presStyleCnt="4" custScaleX="125884" custScaleY="157857" custLinFactNeighborX="7890" custLinFactNeighborY="8090"/>
      <dgm:spPr/>
      <dgm:t>
        <a:bodyPr/>
        <a:lstStyle/>
        <a:p>
          <a:endParaRPr kumimoji="1" lang="ja-JP" altLang="en-US"/>
        </a:p>
      </dgm:t>
    </dgm:pt>
    <dgm:pt modelId="{C62886F1-1AE8-4ADB-9F4F-9686BA89C370}" type="pres">
      <dgm:prSet presAssocID="{44D6A209-CC5F-43DE-B166-0AFDE317EDB0}" presName="childTx" presStyleLbl="bgAccFollowNode1" presStyleIdx="3" presStyleCnt="4">
        <dgm:presLayoutVars>
          <dgm:bulletEnabled val="1"/>
        </dgm:presLayoutVars>
      </dgm:prSet>
      <dgm:spPr/>
      <dgm:t>
        <a:bodyPr/>
        <a:lstStyle/>
        <a:p>
          <a:endParaRPr kumimoji="1" lang="ja-JP" altLang="en-US"/>
        </a:p>
      </dgm:t>
    </dgm:pt>
    <dgm:pt modelId="{625D81CB-1BFE-4231-B922-37731D421B59}" type="pres">
      <dgm:prSet presAssocID="{E6BA543A-8EA7-4E1B-AB0F-C529FB2128EB}" presName="negSpace" presStyleCnt="0"/>
      <dgm:spPr/>
    </dgm:pt>
    <dgm:pt modelId="{FF18BFFA-081B-430E-9782-E48455E5695B}" type="pres">
      <dgm:prSet presAssocID="{E6BA543A-8EA7-4E1B-AB0F-C529FB2128EB}" presName="circle" presStyleLbl="node1" presStyleIdx="1" presStyleCnt="2" custScaleX="145306" custScaleY="77637" custLinFactNeighborX="-43955" custLinFactNeighborY="-114"/>
      <dgm:spPr/>
      <dgm:t>
        <a:bodyPr/>
        <a:lstStyle/>
        <a:p>
          <a:endParaRPr kumimoji="1" lang="ja-JP" altLang="en-US"/>
        </a:p>
      </dgm:t>
    </dgm:pt>
  </dgm:ptLst>
  <dgm:cxnLst>
    <dgm:cxn modelId="{20A048EA-5A45-422E-9D41-8E28C0838A36}" srcId="{40D41E4F-518A-4DCB-A8F0-B38469BE3A62}" destId="{67E6DE86-C97B-4CF4-A5B3-7757487FE0EB}" srcOrd="0" destOrd="0" parTransId="{CDCCD866-C6FC-47DF-B5AE-9C59A0B4FE5C}" sibTransId="{3CDF9F99-3D6A-4A4A-86DD-8DDB97E97F13}"/>
    <dgm:cxn modelId="{E2A7B323-48A3-44F9-AC41-5ED0BD5DD287}" type="presOf" srcId="{3D16EA70-EF9C-4CC6-885F-685204723218}" destId="{12A29A22-9B20-41E2-BA83-751DF144F116}" srcOrd="1" destOrd="0" presId="urn:microsoft.com/office/officeart/2005/8/layout/hList9"/>
    <dgm:cxn modelId="{B579AC0D-9EA9-465A-8DB5-5B03B2736C4F}" srcId="{2B602770-0186-43BE-9D9C-C9105CC66109}" destId="{40D41E4F-518A-4DCB-A8F0-B38469BE3A62}" srcOrd="0" destOrd="0" parTransId="{AF6A4EFB-6C60-4C55-9994-FB4B5F399AEF}" sibTransId="{2D73B799-306B-4F7A-A401-2E06C0EB6C11}"/>
    <dgm:cxn modelId="{D684AAAB-7653-4A0B-876B-97BCDD417752}" srcId="{2B602770-0186-43BE-9D9C-C9105CC66109}" destId="{E6BA543A-8EA7-4E1B-AB0F-C529FB2128EB}" srcOrd="1" destOrd="0" parTransId="{8D5B0466-31FD-4C16-936E-2CD99978FF1E}" sibTransId="{CBB2F3E4-BD72-44D0-B94A-AF2D9A4E3FCC}"/>
    <dgm:cxn modelId="{4503A63A-10A4-403B-9D72-A462D0B76EA7}" type="presOf" srcId="{E6BA543A-8EA7-4E1B-AB0F-C529FB2128EB}" destId="{FF18BFFA-081B-430E-9782-E48455E5695B}" srcOrd="0" destOrd="0" presId="urn:microsoft.com/office/officeart/2005/8/layout/hList9"/>
    <dgm:cxn modelId="{B25B84E4-FFDE-4B27-AF2C-2FD5604DAD77}" type="presOf" srcId="{F5AE3358-84B4-4978-BC1E-64B6DF85C6F6}" destId="{CB279F3C-19E8-44C3-94F0-79A07AC90F24}" srcOrd="1" destOrd="0" presId="urn:microsoft.com/office/officeart/2005/8/layout/hList9"/>
    <dgm:cxn modelId="{E2852197-E8BD-471C-BF74-986933CE9EEE}" type="presOf" srcId="{40D41E4F-518A-4DCB-A8F0-B38469BE3A62}" destId="{39D66F98-F9A8-496A-ADFF-142E1C108C49}" srcOrd="0" destOrd="0" presId="urn:microsoft.com/office/officeart/2005/8/layout/hList9"/>
    <dgm:cxn modelId="{5167CFF9-2CB5-41D1-B74A-3EF3F5D4B16F}" type="presOf" srcId="{44D6A209-CC5F-43DE-B166-0AFDE317EDB0}" destId="{EF83DA8C-776D-4503-873D-9CC483608CCB}" srcOrd="0" destOrd="0" presId="urn:microsoft.com/office/officeart/2005/8/layout/hList9"/>
    <dgm:cxn modelId="{32314823-0C81-47C9-BE88-49C174D402BB}" type="presOf" srcId="{44D6A209-CC5F-43DE-B166-0AFDE317EDB0}" destId="{C62886F1-1AE8-4ADB-9F4F-9686BA89C370}" srcOrd="1" destOrd="0" presId="urn:microsoft.com/office/officeart/2005/8/layout/hList9"/>
    <dgm:cxn modelId="{2BC17F29-8639-431B-ACB9-E683049AA566}" type="presOf" srcId="{2B602770-0186-43BE-9D9C-C9105CC66109}" destId="{78087C9E-7234-476B-A3C5-64D40A46C6E3}" srcOrd="0" destOrd="0" presId="urn:microsoft.com/office/officeart/2005/8/layout/hList9"/>
    <dgm:cxn modelId="{80BEBEED-D9EB-43AD-ACAA-2ECFDFA7FABB}" srcId="{40D41E4F-518A-4DCB-A8F0-B38469BE3A62}" destId="{F5AE3358-84B4-4978-BC1E-64B6DF85C6F6}" srcOrd="1" destOrd="0" parTransId="{1674F7AE-32D2-4857-AFB8-0CA18187B6AA}" sibTransId="{AD70A4EF-346C-407F-A60C-CF3EA07ECF91}"/>
    <dgm:cxn modelId="{17D4729C-668E-435C-A025-0E3DB3F5A5C4}" type="presOf" srcId="{F5AE3358-84B4-4978-BC1E-64B6DF85C6F6}" destId="{69A6EC5F-0DDA-431A-954C-7D0E1B3FECDA}" srcOrd="0" destOrd="0" presId="urn:microsoft.com/office/officeart/2005/8/layout/hList9"/>
    <dgm:cxn modelId="{D1505511-62CA-448C-838A-9B2189941708}" srcId="{E6BA543A-8EA7-4E1B-AB0F-C529FB2128EB}" destId="{3D16EA70-EF9C-4CC6-885F-685204723218}" srcOrd="0" destOrd="0" parTransId="{4D97DF5F-5CFE-407C-990A-38E7FFDC9C59}" sibTransId="{3EBBF90A-8017-4A1D-88BF-D6EBC948EA2F}"/>
    <dgm:cxn modelId="{B5567D29-B70F-48EE-ABF9-A5F63E65F401}" type="presOf" srcId="{67E6DE86-C97B-4CF4-A5B3-7757487FE0EB}" destId="{FE06C01C-E5A1-4D82-9147-99C2CBBA41B8}" srcOrd="0" destOrd="0" presId="urn:microsoft.com/office/officeart/2005/8/layout/hList9"/>
    <dgm:cxn modelId="{8DE3D347-D7C5-42DB-82B8-C758A012B7E2}" type="presOf" srcId="{3D16EA70-EF9C-4CC6-885F-685204723218}" destId="{DDD0F800-4795-4BBD-A6C3-7795ADCFBA97}" srcOrd="0" destOrd="0" presId="urn:microsoft.com/office/officeart/2005/8/layout/hList9"/>
    <dgm:cxn modelId="{B036B094-7DDF-4C61-B4AB-B5684A880654}" type="presOf" srcId="{67E6DE86-C97B-4CF4-A5B3-7757487FE0EB}" destId="{D243AD21-8601-45CC-9EB5-C29135B80601}" srcOrd="1" destOrd="0" presId="urn:microsoft.com/office/officeart/2005/8/layout/hList9"/>
    <dgm:cxn modelId="{DF0389AB-BD94-476D-8D95-E003EF012345}" srcId="{E6BA543A-8EA7-4E1B-AB0F-C529FB2128EB}" destId="{44D6A209-CC5F-43DE-B166-0AFDE317EDB0}" srcOrd="1" destOrd="0" parTransId="{3A664D99-74F4-49B5-8231-B17921CD3D79}" sibTransId="{CD409DB0-2ACC-4DEF-A39F-A634A3A6BE1A}"/>
    <dgm:cxn modelId="{665D86D8-BDCA-4FF0-BC76-6F207B358878}" type="presParOf" srcId="{78087C9E-7234-476B-A3C5-64D40A46C6E3}" destId="{D28AF281-FD64-4632-B15D-2979F428975A}" srcOrd="0" destOrd="0" presId="urn:microsoft.com/office/officeart/2005/8/layout/hList9"/>
    <dgm:cxn modelId="{0F1FCBAA-DC00-48EB-ABDE-7FEDC3312DA2}" type="presParOf" srcId="{78087C9E-7234-476B-A3C5-64D40A46C6E3}" destId="{35392CC1-A6FC-4136-A371-797EF9A0F502}" srcOrd="1" destOrd="0" presId="urn:microsoft.com/office/officeart/2005/8/layout/hList9"/>
    <dgm:cxn modelId="{AD81B95E-4E1E-46DA-838F-58E13B557ED1}" type="presParOf" srcId="{35392CC1-A6FC-4136-A371-797EF9A0F502}" destId="{06472023-E1BF-45E0-8D5E-C3C7C3AF8002}" srcOrd="0" destOrd="0" presId="urn:microsoft.com/office/officeart/2005/8/layout/hList9"/>
    <dgm:cxn modelId="{C1411FF7-4E3C-4A31-A47B-119E79D0D98D}" type="presParOf" srcId="{35392CC1-A6FC-4136-A371-797EF9A0F502}" destId="{B37D0D56-0612-4DC0-934F-844A4947014B}" srcOrd="1" destOrd="0" presId="urn:microsoft.com/office/officeart/2005/8/layout/hList9"/>
    <dgm:cxn modelId="{2F815800-8BEF-4B9D-AD96-DDE670CD78C8}" type="presParOf" srcId="{B37D0D56-0612-4DC0-934F-844A4947014B}" destId="{FE06C01C-E5A1-4D82-9147-99C2CBBA41B8}" srcOrd="0" destOrd="0" presId="urn:microsoft.com/office/officeart/2005/8/layout/hList9"/>
    <dgm:cxn modelId="{EB765545-304D-4EE4-B5EE-3BB4F2B52426}" type="presParOf" srcId="{B37D0D56-0612-4DC0-934F-844A4947014B}" destId="{D243AD21-8601-45CC-9EB5-C29135B80601}" srcOrd="1" destOrd="0" presId="urn:microsoft.com/office/officeart/2005/8/layout/hList9"/>
    <dgm:cxn modelId="{3F3E6B4C-D669-490B-9B81-78EBDD9DBA27}" type="presParOf" srcId="{35392CC1-A6FC-4136-A371-797EF9A0F502}" destId="{871D1223-6070-4777-A751-BDF2842F8AEA}" srcOrd="2" destOrd="0" presId="urn:microsoft.com/office/officeart/2005/8/layout/hList9"/>
    <dgm:cxn modelId="{1512C2C0-92D3-4D4F-90B3-3A14BB7BA545}" type="presParOf" srcId="{871D1223-6070-4777-A751-BDF2842F8AEA}" destId="{69A6EC5F-0DDA-431A-954C-7D0E1B3FECDA}" srcOrd="0" destOrd="0" presId="urn:microsoft.com/office/officeart/2005/8/layout/hList9"/>
    <dgm:cxn modelId="{B127F6A6-FD82-4468-AE0C-05410FAE7127}" type="presParOf" srcId="{871D1223-6070-4777-A751-BDF2842F8AEA}" destId="{CB279F3C-19E8-44C3-94F0-79A07AC90F24}" srcOrd="1" destOrd="0" presId="urn:microsoft.com/office/officeart/2005/8/layout/hList9"/>
    <dgm:cxn modelId="{131E4DFD-4DDB-4703-AFEE-0E8B3CD3A69E}" type="presParOf" srcId="{78087C9E-7234-476B-A3C5-64D40A46C6E3}" destId="{5E25E402-66EB-454E-A997-E24F6475C73A}" srcOrd="2" destOrd="0" presId="urn:microsoft.com/office/officeart/2005/8/layout/hList9"/>
    <dgm:cxn modelId="{10B6AF23-190C-4353-BB4B-D382BFEA1596}" type="presParOf" srcId="{78087C9E-7234-476B-A3C5-64D40A46C6E3}" destId="{39D66F98-F9A8-496A-ADFF-142E1C108C49}" srcOrd="3" destOrd="0" presId="urn:microsoft.com/office/officeart/2005/8/layout/hList9"/>
    <dgm:cxn modelId="{688576EB-40CD-4148-9DD2-B3FEC74CC86E}" type="presParOf" srcId="{78087C9E-7234-476B-A3C5-64D40A46C6E3}" destId="{C9037223-DA2B-49D8-A233-87EA68352DB1}" srcOrd="4" destOrd="0" presId="urn:microsoft.com/office/officeart/2005/8/layout/hList9"/>
    <dgm:cxn modelId="{F2E8C8A8-4193-47FC-8955-7511E4C354F0}" type="presParOf" srcId="{78087C9E-7234-476B-A3C5-64D40A46C6E3}" destId="{24DBC010-A875-4A50-AC23-2E08E339D250}" srcOrd="5" destOrd="0" presId="urn:microsoft.com/office/officeart/2005/8/layout/hList9"/>
    <dgm:cxn modelId="{8DF2F6D9-8755-4726-947D-C6D6435D3B05}" type="presParOf" srcId="{78087C9E-7234-476B-A3C5-64D40A46C6E3}" destId="{B8699A67-101B-491F-AB79-D2509676F76B}" srcOrd="6" destOrd="0" presId="urn:microsoft.com/office/officeart/2005/8/layout/hList9"/>
    <dgm:cxn modelId="{CB3A0A57-18F2-4CC3-98ED-CA94564EF60C}" type="presParOf" srcId="{B8699A67-101B-491F-AB79-D2509676F76B}" destId="{1F51DEF3-FAD2-4A92-97FC-8A27278A99A8}" srcOrd="0" destOrd="0" presId="urn:microsoft.com/office/officeart/2005/8/layout/hList9"/>
    <dgm:cxn modelId="{9587D89F-81B4-4881-9393-A7120A990F1D}" type="presParOf" srcId="{B8699A67-101B-491F-AB79-D2509676F76B}" destId="{B1DE8063-61D1-456F-8BB8-ADC256D34CF4}" srcOrd="1" destOrd="0" presId="urn:microsoft.com/office/officeart/2005/8/layout/hList9"/>
    <dgm:cxn modelId="{DA93DC32-7836-4087-896B-65BD83BD8434}" type="presParOf" srcId="{B1DE8063-61D1-456F-8BB8-ADC256D34CF4}" destId="{DDD0F800-4795-4BBD-A6C3-7795ADCFBA97}" srcOrd="0" destOrd="0" presId="urn:microsoft.com/office/officeart/2005/8/layout/hList9"/>
    <dgm:cxn modelId="{79A1CA56-719C-4AA6-AFC2-418C17C8C44A}" type="presParOf" srcId="{B1DE8063-61D1-456F-8BB8-ADC256D34CF4}" destId="{12A29A22-9B20-41E2-BA83-751DF144F116}" srcOrd="1" destOrd="0" presId="urn:microsoft.com/office/officeart/2005/8/layout/hList9"/>
    <dgm:cxn modelId="{E9021FD2-F2FE-4A3F-87FC-3D331C0E1D6B}" type="presParOf" srcId="{B8699A67-101B-491F-AB79-D2509676F76B}" destId="{92CA9038-6598-4402-A50E-29E3F7D81578}" srcOrd="2" destOrd="0" presId="urn:microsoft.com/office/officeart/2005/8/layout/hList9"/>
    <dgm:cxn modelId="{074FD8AB-7173-4FA3-9198-759242649B2E}" type="presParOf" srcId="{92CA9038-6598-4402-A50E-29E3F7D81578}" destId="{EF83DA8C-776D-4503-873D-9CC483608CCB}" srcOrd="0" destOrd="0" presId="urn:microsoft.com/office/officeart/2005/8/layout/hList9"/>
    <dgm:cxn modelId="{F805BE14-4BC6-476F-ACD2-D8DAB24138ED}" type="presParOf" srcId="{92CA9038-6598-4402-A50E-29E3F7D81578}" destId="{C62886F1-1AE8-4ADB-9F4F-9686BA89C370}" srcOrd="1" destOrd="0" presId="urn:microsoft.com/office/officeart/2005/8/layout/hList9"/>
    <dgm:cxn modelId="{C119ACA5-3618-4555-A49C-00DDE54920EF}" type="presParOf" srcId="{78087C9E-7234-476B-A3C5-64D40A46C6E3}" destId="{625D81CB-1BFE-4231-B922-37731D421B59}" srcOrd="7" destOrd="0" presId="urn:microsoft.com/office/officeart/2005/8/layout/hList9"/>
    <dgm:cxn modelId="{38C7D14B-427E-47F6-AA26-1752F3291BFE}" type="presParOf" srcId="{78087C9E-7234-476B-A3C5-64D40A46C6E3}" destId="{FF18BFFA-081B-430E-9782-E48455E5695B}" srcOrd="8" destOrd="0" presId="urn:microsoft.com/office/officeart/2005/8/layout/hList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39921AE-870E-4554-982C-3E80D5C90A3F}"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kumimoji="1" lang="ja-JP" altLang="en-US"/>
        </a:p>
      </dgm:t>
    </dgm:pt>
    <dgm:pt modelId="{3AD1BD72-9DC3-4485-8708-23D7C7318939}">
      <dgm:prSet phldrT="[テキスト]" custT="1"/>
      <dgm:spPr/>
      <dgm:t>
        <a:bodyPr/>
        <a:lstStyle/>
        <a:p>
          <a:r>
            <a:rPr kumimoji="1" lang="ja-JP" altLang="en-US" sz="2400" b="1" dirty="0" smtClean="0"/>
            <a:t>担い手の参画を促す</a:t>
          </a:r>
          <a:endParaRPr kumimoji="1" lang="ja-JP" altLang="en-US" sz="2400" b="1" dirty="0"/>
        </a:p>
      </dgm:t>
    </dgm:pt>
    <dgm:pt modelId="{98A2F70D-BE03-470C-AFFB-6D5053249F36}" type="parTrans" cxnId="{83B37D0A-7942-46C1-980A-55AA558161DD}">
      <dgm:prSet/>
      <dgm:spPr/>
      <dgm:t>
        <a:bodyPr/>
        <a:lstStyle/>
        <a:p>
          <a:endParaRPr kumimoji="1" lang="ja-JP" altLang="en-US"/>
        </a:p>
      </dgm:t>
    </dgm:pt>
    <dgm:pt modelId="{075D8398-A346-4E33-A44B-DD3CE6563B58}" type="sibTrans" cxnId="{83B37D0A-7942-46C1-980A-55AA558161DD}">
      <dgm:prSet/>
      <dgm:spPr/>
      <dgm:t>
        <a:bodyPr/>
        <a:lstStyle/>
        <a:p>
          <a:endParaRPr kumimoji="1" lang="ja-JP" altLang="en-US"/>
        </a:p>
      </dgm:t>
    </dgm:pt>
    <dgm:pt modelId="{670BD235-234F-4A50-B43D-820AAC40E4C6}">
      <dgm:prSet phldrT="[テキスト]" custT="1"/>
      <dgm:spPr/>
      <dgm:t>
        <a:bodyPr/>
        <a:lstStyle/>
        <a:p>
          <a:r>
            <a:rPr kumimoji="1" lang="ja-JP" altLang="en-US" sz="2000" b="1" dirty="0" smtClean="0">
              <a:latin typeface="HGPｺﾞｼｯｸM" pitchFamily="50" charset="-128"/>
              <a:ea typeface="HGPｺﾞｼｯｸM" pitchFamily="50" charset="-128"/>
            </a:rPr>
            <a:t>賛同者を増やすために</a:t>
          </a:r>
          <a:endParaRPr kumimoji="1" lang="en-US" altLang="ja-JP" sz="2000" b="1" dirty="0" smtClean="0">
            <a:latin typeface="HGPｺﾞｼｯｸM" pitchFamily="50" charset="-128"/>
            <a:ea typeface="HGPｺﾞｼｯｸM" pitchFamily="50" charset="-128"/>
          </a:endParaRPr>
        </a:p>
        <a:p>
          <a:r>
            <a:rPr kumimoji="1" lang="ja-JP" altLang="en-US" sz="2000" dirty="0" smtClean="0">
              <a:latin typeface="HGPｺﾞｼｯｸM" pitchFamily="50" charset="-128"/>
              <a:ea typeface="HGPｺﾞｼｯｸM" pitchFamily="50" charset="-128"/>
            </a:rPr>
            <a:t>　研修会</a:t>
          </a:r>
          <a:endParaRPr kumimoji="1" lang="en-US" altLang="ja-JP" sz="2000" dirty="0" smtClean="0">
            <a:latin typeface="HGPｺﾞｼｯｸM" pitchFamily="50" charset="-128"/>
            <a:ea typeface="HGPｺﾞｼｯｸM" pitchFamily="50" charset="-128"/>
          </a:endParaRPr>
        </a:p>
        <a:p>
          <a:r>
            <a:rPr kumimoji="1" lang="ja-JP" altLang="en-US" sz="2000" dirty="0" smtClean="0">
              <a:latin typeface="HGPｺﾞｼｯｸM" pitchFamily="50" charset="-128"/>
              <a:ea typeface="HGPｺﾞｼｯｸM" pitchFamily="50" charset="-128"/>
            </a:rPr>
            <a:t>　推進体制幹事育成</a:t>
          </a:r>
          <a:endParaRPr kumimoji="1" lang="en-US" altLang="ja-JP" sz="2000" dirty="0" smtClean="0">
            <a:latin typeface="HGPｺﾞｼｯｸM" pitchFamily="50" charset="-128"/>
            <a:ea typeface="HGPｺﾞｼｯｸM" pitchFamily="50" charset="-128"/>
          </a:endParaRPr>
        </a:p>
        <a:p>
          <a:r>
            <a:rPr kumimoji="1" lang="ja-JP" altLang="en-US" sz="2000" dirty="0" smtClean="0">
              <a:latin typeface="HGPｺﾞｼｯｸM" pitchFamily="50" charset="-128"/>
              <a:ea typeface="HGPｺﾞｼｯｸM" pitchFamily="50" charset="-128"/>
            </a:rPr>
            <a:t>　布教活動</a:t>
          </a:r>
          <a:endParaRPr kumimoji="1" lang="en-US" altLang="ja-JP" sz="2000" dirty="0" smtClean="0">
            <a:latin typeface="HGPｺﾞｼｯｸM" pitchFamily="50" charset="-128"/>
            <a:ea typeface="HGPｺﾞｼｯｸM" pitchFamily="50" charset="-128"/>
          </a:endParaRPr>
        </a:p>
        <a:p>
          <a:r>
            <a:rPr kumimoji="1" lang="ja-JP" altLang="en-US" sz="2000" dirty="0" smtClean="0">
              <a:latin typeface="HGPｺﾞｼｯｸM" pitchFamily="50" charset="-128"/>
              <a:ea typeface="HGPｺﾞｼｯｸM" pitchFamily="50" charset="-128"/>
            </a:rPr>
            <a:t>　進捗報告</a:t>
          </a:r>
          <a:endParaRPr kumimoji="1" lang="en-US" altLang="ja-JP" sz="2000" dirty="0" smtClean="0">
            <a:latin typeface="HGPｺﾞｼｯｸM" pitchFamily="50" charset="-128"/>
            <a:ea typeface="HGPｺﾞｼｯｸM" pitchFamily="50" charset="-128"/>
          </a:endParaRPr>
        </a:p>
        <a:p>
          <a:r>
            <a:rPr kumimoji="1" lang="ja-JP" altLang="en-US" sz="2000" dirty="0" smtClean="0">
              <a:latin typeface="HGPｺﾞｼｯｸM" pitchFamily="50" charset="-128"/>
              <a:ea typeface="HGPｺﾞｼｯｸM" pitchFamily="50" charset="-128"/>
            </a:rPr>
            <a:t>　＜人材育成＞</a:t>
          </a:r>
          <a:endParaRPr kumimoji="1" lang="ja-JP" altLang="en-US" sz="2000" dirty="0">
            <a:latin typeface="HGPｺﾞｼｯｸM" pitchFamily="50" charset="-128"/>
            <a:ea typeface="HGPｺﾞｼｯｸM" pitchFamily="50" charset="-128"/>
          </a:endParaRPr>
        </a:p>
      </dgm:t>
    </dgm:pt>
    <dgm:pt modelId="{A0FAE196-41B6-4E24-95EC-ABDB201FEC2A}" type="parTrans" cxnId="{3FC1FC8C-F8EB-47E6-BA86-E79C815D9D6D}">
      <dgm:prSet/>
      <dgm:spPr/>
      <dgm:t>
        <a:bodyPr/>
        <a:lstStyle/>
        <a:p>
          <a:endParaRPr kumimoji="1" lang="ja-JP" altLang="en-US"/>
        </a:p>
      </dgm:t>
    </dgm:pt>
    <dgm:pt modelId="{3028733F-32B8-43C9-8448-8650D58EA5D9}" type="sibTrans" cxnId="{3FC1FC8C-F8EB-47E6-BA86-E79C815D9D6D}">
      <dgm:prSet/>
      <dgm:spPr/>
      <dgm:t>
        <a:bodyPr/>
        <a:lstStyle/>
        <a:p>
          <a:endParaRPr kumimoji="1" lang="ja-JP" altLang="en-US"/>
        </a:p>
      </dgm:t>
    </dgm:pt>
    <dgm:pt modelId="{290509C8-CA23-473E-BEE0-E55C83B6AF26}">
      <dgm:prSet phldrT="[テキスト]" custT="1">
        <dgm:style>
          <a:lnRef idx="3">
            <a:schemeClr val="lt1"/>
          </a:lnRef>
          <a:fillRef idx="1">
            <a:schemeClr val="accent1"/>
          </a:fillRef>
          <a:effectRef idx="1">
            <a:schemeClr val="accent1"/>
          </a:effectRef>
          <a:fontRef idx="minor">
            <a:schemeClr val="lt1"/>
          </a:fontRef>
        </dgm:style>
      </dgm:prSet>
      <dgm:spPr/>
      <dgm:t>
        <a:bodyPr/>
        <a:lstStyle/>
        <a:p>
          <a:r>
            <a:rPr kumimoji="1" lang="ja-JP" altLang="en-US" sz="2400" b="1" dirty="0" smtClean="0"/>
            <a:t>　チーム力強化</a:t>
          </a:r>
          <a:endParaRPr kumimoji="1" lang="ja-JP" altLang="en-US" sz="2400" b="1" dirty="0"/>
        </a:p>
      </dgm:t>
    </dgm:pt>
    <dgm:pt modelId="{D5A60085-A2C1-4720-BD4A-B495C3A70B52}" type="parTrans" cxnId="{B4EEF5C1-3778-470E-A36C-ACA32CBE5798}">
      <dgm:prSet/>
      <dgm:spPr/>
      <dgm:t>
        <a:bodyPr/>
        <a:lstStyle/>
        <a:p>
          <a:endParaRPr kumimoji="1" lang="ja-JP" altLang="en-US"/>
        </a:p>
      </dgm:t>
    </dgm:pt>
    <dgm:pt modelId="{73CB392B-6BC3-4A81-8BC9-D5C10D68835B}" type="sibTrans" cxnId="{B4EEF5C1-3778-470E-A36C-ACA32CBE5798}">
      <dgm:prSet/>
      <dgm:spPr/>
      <dgm:t>
        <a:bodyPr/>
        <a:lstStyle/>
        <a:p>
          <a:endParaRPr kumimoji="1" lang="ja-JP" altLang="en-US"/>
        </a:p>
      </dgm:t>
    </dgm:pt>
    <dgm:pt modelId="{B7F6E3BC-068A-4335-BB22-71D7586967BE}">
      <dgm:prSet phldrT="[テキスト]" custT="1"/>
      <dgm:spPr/>
      <dgm:t>
        <a:bodyPr/>
        <a:lstStyle/>
        <a:p>
          <a:r>
            <a:rPr kumimoji="1" lang="ja-JP" altLang="en-US" sz="1700" b="1" dirty="0" smtClean="0">
              <a:latin typeface="HGPｺﾞｼｯｸM" pitchFamily="50" charset="-128"/>
              <a:ea typeface="HGPｺﾞｼｯｸM" pitchFamily="50" charset="-128"/>
            </a:rPr>
            <a:t>多彩な人材を組み合わせる</a:t>
          </a:r>
          <a:endParaRPr kumimoji="1" lang="en-US" altLang="ja-JP" sz="1700" b="1" dirty="0" smtClean="0">
            <a:latin typeface="HGPｺﾞｼｯｸM" pitchFamily="50" charset="-128"/>
            <a:ea typeface="HGPｺﾞｼｯｸM" pitchFamily="50" charset="-128"/>
          </a:endParaRPr>
        </a:p>
        <a:p>
          <a:r>
            <a:rPr kumimoji="1" lang="ja-JP" altLang="en-US" sz="1700" b="0" dirty="0" smtClean="0">
              <a:latin typeface="HGPｺﾞｼｯｸM" pitchFamily="50" charset="-128"/>
              <a:ea typeface="HGPｺﾞｼｯｸM" pitchFamily="50" charset="-128"/>
            </a:rPr>
            <a:t>　</a:t>
          </a:r>
          <a:r>
            <a:rPr kumimoji="1" lang="ja-JP" altLang="en-US" sz="2000" b="0" dirty="0" smtClean="0">
              <a:latin typeface="HGPｺﾞｼｯｸM" pitchFamily="50" charset="-128"/>
              <a:ea typeface="HGPｺﾞｼｯｸM" pitchFamily="50" charset="-128"/>
            </a:rPr>
            <a:t>知識思考の傾向</a:t>
          </a:r>
          <a:endParaRPr kumimoji="1" lang="en-US" altLang="ja-JP" sz="2000" b="0" dirty="0" smtClean="0">
            <a:latin typeface="HGPｺﾞｼｯｸM" pitchFamily="50" charset="-128"/>
            <a:ea typeface="HGPｺﾞｼｯｸM" pitchFamily="50" charset="-128"/>
          </a:endParaRPr>
        </a:p>
        <a:p>
          <a:r>
            <a:rPr kumimoji="1" lang="ja-JP" altLang="en-US" sz="2000" b="0" dirty="0" smtClean="0">
              <a:latin typeface="HGPｺﾞｼｯｸM" pitchFamily="50" charset="-128"/>
              <a:ea typeface="HGPｺﾞｼｯｸM" pitchFamily="50" charset="-128"/>
            </a:rPr>
            <a:t>　性格・心理的タイプ</a:t>
          </a:r>
          <a:endParaRPr kumimoji="1" lang="en-US" altLang="ja-JP" sz="2000" b="0" dirty="0" smtClean="0">
            <a:latin typeface="HGPｺﾞｼｯｸM" pitchFamily="50" charset="-128"/>
            <a:ea typeface="HGPｺﾞｼｯｸM" pitchFamily="50" charset="-128"/>
          </a:endParaRPr>
        </a:p>
        <a:p>
          <a:r>
            <a:rPr kumimoji="1" lang="ja-JP" altLang="en-US" sz="2000" b="0" dirty="0" smtClean="0">
              <a:latin typeface="HGPｺﾞｼｯｸM" pitchFamily="50" charset="-128"/>
              <a:ea typeface="HGPｺﾞｼｯｸM" pitchFamily="50" charset="-128"/>
            </a:rPr>
            <a:t>　気遣い</a:t>
          </a:r>
          <a:endParaRPr kumimoji="1" lang="en-US" altLang="ja-JP" sz="2000" b="0" dirty="0" smtClean="0">
            <a:latin typeface="HGPｺﾞｼｯｸM" pitchFamily="50" charset="-128"/>
            <a:ea typeface="HGPｺﾞｼｯｸM" pitchFamily="50" charset="-128"/>
          </a:endParaRPr>
        </a:p>
        <a:p>
          <a:r>
            <a:rPr kumimoji="1" lang="ja-JP" altLang="en-US" sz="2000" b="0" dirty="0" smtClean="0">
              <a:latin typeface="HGPｺﾞｼｯｸM" pitchFamily="50" charset="-128"/>
              <a:ea typeface="HGPｺﾞｼｯｸM" pitchFamily="50" charset="-128"/>
            </a:rPr>
            <a:t>＜会話が変わる＞</a:t>
          </a:r>
          <a:endParaRPr kumimoji="1" lang="ja-JP" altLang="en-US" sz="2000" b="1" dirty="0">
            <a:latin typeface="HGPｺﾞｼｯｸM" pitchFamily="50" charset="-128"/>
            <a:ea typeface="HGPｺﾞｼｯｸM" pitchFamily="50" charset="-128"/>
          </a:endParaRPr>
        </a:p>
      </dgm:t>
    </dgm:pt>
    <dgm:pt modelId="{2B1A2388-A198-4CD0-9FFC-DC5EE84B7DE9}" type="parTrans" cxnId="{C1AAD46D-5944-4A6E-B6E6-EA5073ECCC9C}">
      <dgm:prSet/>
      <dgm:spPr/>
      <dgm:t>
        <a:bodyPr/>
        <a:lstStyle/>
        <a:p>
          <a:endParaRPr kumimoji="1" lang="ja-JP" altLang="en-US"/>
        </a:p>
      </dgm:t>
    </dgm:pt>
    <dgm:pt modelId="{52FB0BCD-E67E-469F-ADB0-E602C728A8FD}" type="sibTrans" cxnId="{C1AAD46D-5944-4A6E-B6E6-EA5073ECCC9C}">
      <dgm:prSet/>
      <dgm:spPr/>
      <dgm:t>
        <a:bodyPr/>
        <a:lstStyle/>
        <a:p>
          <a:endParaRPr kumimoji="1" lang="ja-JP" altLang="en-US"/>
        </a:p>
      </dgm:t>
    </dgm:pt>
    <dgm:pt modelId="{9205CAB1-70F4-4C97-A148-68AD940C79B9}">
      <dgm:prSet phldrT="[テキスト]" custT="1">
        <dgm:style>
          <a:lnRef idx="3">
            <a:schemeClr val="lt1"/>
          </a:lnRef>
          <a:fillRef idx="1">
            <a:schemeClr val="accent1"/>
          </a:fillRef>
          <a:effectRef idx="1">
            <a:schemeClr val="accent1"/>
          </a:effectRef>
          <a:fontRef idx="minor">
            <a:schemeClr val="lt1"/>
          </a:fontRef>
        </dgm:style>
      </dgm:prSet>
      <dgm:spPr/>
      <dgm:t>
        <a:bodyPr/>
        <a:lstStyle/>
        <a:p>
          <a:r>
            <a:rPr kumimoji="1" lang="ja-JP" altLang="en-US" sz="2400" b="1" dirty="0" smtClean="0"/>
            <a:t>　意識改革</a:t>
          </a:r>
          <a:endParaRPr kumimoji="1" lang="ja-JP" altLang="en-US" sz="2400" b="1" dirty="0"/>
        </a:p>
      </dgm:t>
    </dgm:pt>
    <dgm:pt modelId="{B6FA0D79-A82D-421B-97A5-C25F787098FB}" type="parTrans" cxnId="{AA948DFA-2F9E-4625-B437-9DE1F3E3922D}">
      <dgm:prSet/>
      <dgm:spPr/>
      <dgm:t>
        <a:bodyPr/>
        <a:lstStyle/>
        <a:p>
          <a:endParaRPr kumimoji="1" lang="ja-JP" altLang="en-US"/>
        </a:p>
      </dgm:t>
    </dgm:pt>
    <dgm:pt modelId="{93EAFA97-AB45-4F65-B918-043DF29FB766}" type="sibTrans" cxnId="{AA948DFA-2F9E-4625-B437-9DE1F3E3922D}">
      <dgm:prSet/>
      <dgm:spPr/>
      <dgm:t>
        <a:bodyPr/>
        <a:lstStyle/>
        <a:p>
          <a:endParaRPr kumimoji="1" lang="ja-JP" altLang="en-US"/>
        </a:p>
      </dgm:t>
    </dgm:pt>
    <dgm:pt modelId="{18F2A71C-F6E8-4004-81EF-9CEEE3767B6B}">
      <dgm:prSet phldrT="[テキスト]"/>
      <dgm:spPr/>
      <dgm:t>
        <a:bodyPr/>
        <a:lstStyle/>
        <a:p>
          <a:r>
            <a:rPr kumimoji="1" lang="ja-JP" altLang="en-US" b="1" dirty="0" smtClean="0">
              <a:solidFill>
                <a:schemeClr val="tx1"/>
              </a:solidFill>
              <a:latin typeface="HGPｺﾞｼｯｸM" pitchFamily="50" charset="-128"/>
              <a:ea typeface="HGPｺﾞｼｯｸM" pitchFamily="50" charset="-128"/>
            </a:rPr>
            <a:t>小さな改善効果を実感することを重ねる</a:t>
          </a:r>
          <a:endParaRPr kumimoji="1" lang="en-US" altLang="ja-JP" b="1" dirty="0" smtClean="0">
            <a:solidFill>
              <a:schemeClr val="tx1"/>
            </a:solidFill>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　　問題意識をもつ</a:t>
          </a:r>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　　行動をおこさせる</a:t>
          </a:r>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　　解決策をイメージ</a:t>
          </a:r>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　　＜発見⇒改善⇒実感＞</a:t>
          </a:r>
          <a:endParaRPr kumimoji="1" lang="ja-JP" altLang="en-US" dirty="0">
            <a:latin typeface="HGPｺﾞｼｯｸM" pitchFamily="50" charset="-128"/>
            <a:ea typeface="HGPｺﾞｼｯｸM" pitchFamily="50" charset="-128"/>
          </a:endParaRPr>
        </a:p>
      </dgm:t>
    </dgm:pt>
    <dgm:pt modelId="{BA38FE4B-6917-42F4-8EDF-5719F73BAFEE}" type="parTrans" cxnId="{165C78A4-1AEE-437A-A896-AF69266BB21F}">
      <dgm:prSet/>
      <dgm:spPr/>
      <dgm:t>
        <a:bodyPr/>
        <a:lstStyle/>
        <a:p>
          <a:endParaRPr kumimoji="1" lang="ja-JP" altLang="en-US"/>
        </a:p>
      </dgm:t>
    </dgm:pt>
    <dgm:pt modelId="{61C28409-F2A2-49BC-A501-733E5ADC87C4}" type="sibTrans" cxnId="{165C78A4-1AEE-437A-A896-AF69266BB21F}">
      <dgm:prSet/>
      <dgm:spPr/>
      <dgm:t>
        <a:bodyPr/>
        <a:lstStyle/>
        <a:p>
          <a:endParaRPr kumimoji="1" lang="ja-JP" altLang="en-US"/>
        </a:p>
      </dgm:t>
    </dgm:pt>
    <dgm:pt modelId="{A4CCF286-80C0-4AC7-A8EE-5D6F7EBFF046}" type="pres">
      <dgm:prSet presAssocID="{C39921AE-870E-4554-982C-3E80D5C90A3F}" presName="Name0" presStyleCnt="0">
        <dgm:presLayoutVars>
          <dgm:chMax val="5"/>
          <dgm:chPref val="5"/>
          <dgm:dir/>
          <dgm:animLvl val="lvl"/>
        </dgm:presLayoutVars>
      </dgm:prSet>
      <dgm:spPr/>
      <dgm:t>
        <a:bodyPr/>
        <a:lstStyle/>
        <a:p>
          <a:endParaRPr kumimoji="1" lang="ja-JP" altLang="en-US"/>
        </a:p>
      </dgm:t>
    </dgm:pt>
    <dgm:pt modelId="{189C47A9-3FA6-4E16-9099-5C07812B84A7}" type="pres">
      <dgm:prSet presAssocID="{3AD1BD72-9DC3-4485-8708-23D7C7318939}" presName="parentText1" presStyleLbl="node1" presStyleIdx="0" presStyleCnt="3">
        <dgm:presLayoutVars>
          <dgm:chMax/>
          <dgm:chPref val="3"/>
          <dgm:bulletEnabled val="1"/>
        </dgm:presLayoutVars>
      </dgm:prSet>
      <dgm:spPr/>
      <dgm:t>
        <a:bodyPr/>
        <a:lstStyle/>
        <a:p>
          <a:endParaRPr kumimoji="1" lang="ja-JP" altLang="en-US"/>
        </a:p>
      </dgm:t>
    </dgm:pt>
    <dgm:pt modelId="{EE3580A2-C40B-4514-8921-6B7559826DF7}" type="pres">
      <dgm:prSet presAssocID="{3AD1BD72-9DC3-4485-8708-23D7C7318939}" presName="childText1" presStyleLbl="solidAlignAcc1" presStyleIdx="0" presStyleCnt="3" custScaleY="102340">
        <dgm:presLayoutVars>
          <dgm:chMax val="0"/>
          <dgm:chPref val="0"/>
          <dgm:bulletEnabled val="1"/>
        </dgm:presLayoutVars>
      </dgm:prSet>
      <dgm:spPr/>
      <dgm:t>
        <a:bodyPr/>
        <a:lstStyle/>
        <a:p>
          <a:endParaRPr kumimoji="1" lang="ja-JP" altLang="en-US"/>
        </a:p>
      </dgm:t>
    </dgm:pt>
    <dgm:pt modelId="{43A9AB96-84E5-4EF6-9DB5-3937BE126E88}" type="pres">
      <dgm:prSet presAssocID="{290509C8-CA23-473E-BEE0-E55C83B6AF26}" presName="parentText2" presStyleLbl="node1" presStyleIdx="1" presStyleCnt="3">
        <dgm:presLayoutVars>
          <dgm:chMax/>
          <dgm:chPref val="3"/>
          <dgm:bulletEnabled val="1"/>
        </dgm:presLayoutVars>
      </dgm:prSet>
      <dgm:spPr/>
      <dgm:t>
        <a:bodyPr/>
        <a:lstStyle/>
        <a:p>
          <a:endParaRPr kumimoji="1" lang="ja-JP" altLang="en-US"/>
        </a:p>
      </dgm:t>
    </dgm:pt>
    <dgm:pt modelId="{34732E6D-6FC9-479F-9303-E1175DDDD51C}" type="pres">
      <dgm:prSet presAssocID="{290509C8-CA23-473E-BEE0-E55C83B6AF26}" presName="childText2" presStyleLbl="solidAlignAcc1" presStyleIdx="1" presStyleCnt="3">
        <dgm:presLayoutVars>
          <dgm:chMax val="0"/>
          <dgm:chPref val="0"/>
          <dgm:bulletEnabled val="1"/>
        </dgm:presLayoutVars>
      </dgm:prSet>
      <dgm:spPr/>
      <dgm:t>
        <a:bodyPr/>
        <a:lstStyle/>
        <a:p>
          <a:endParaRPr kumimoji="1" lang="ja-JP" altLang="en-US"/>
        </a:p>
      </dgm:t>
    </dgm:pt>
    <dgm:pt modelId="{FF2EE96D-8F94-49B2-9890-4852D094C6B4}" type="pres">
      <dgm:prSet presAssocID="{9205CAB1-70F4-4C97-A148-68AD940C79B9}" presName="parentText3" presStyleLbl="node1" presStyleIdx="2" presStyleCnt="3">
        <dgm:presLayoutVars>
          <dgm:chMax/>
          <dgm:chPref val="3"/>
          <dgm:bulletEnabled val="1"/>
        </dgm:presLayoutVars>
      </dgm:prSet>
      <dgm:spPr/>
      <dgm:t>
        <a:bodyPr/>
        <a:lstStyle/>
        <a:p>
          <a:endParaRPr kumimoji="1" lang="ja-JP" altLang="en-US"/>
        </a:p>
      </dgm:t>
    </dgm:pt>
    <dgm:pt modelId="{7C0A7C0E-BF66-41A6-AAB6-AB98BC09C13C}" type="pres">
      <dgm:prSet presAssocID="{9205CAB1-70F4-4C97-A148-68AD940C79B9}" presName="childText3" presStyleLbl="solidAlignAcc1" presStyleIdx="2" presStyleCnt="3">
        <dgm:presLayoutVars>
          <dgm:chMax val="0"/>
          <dgm:chPref val="0"/>
          <dgm:bulletEnabled val="1"/>
        </dgm:presLayoutVars>
      </dgm:prSet>
      <dgm:spPr/>
      <dgm:t>
        <a:bodyPr/>
        <a:lstStyle/>
        <a:p>
          <a:endParaRPr kumimoji="1" lang="ja-JP" altLang="en-US"/>
        </a:p>
      </dgm:t>
    </dgm:pt>
  </dgm:ptLst>
  <dgm:cxnLst>
    <dgm:cxn modelId="{385025ED-8504-46FD-96A6-5BC5355E3008}" type="presOf" srcId="{B7F6E3BC-068A-4335-BB22-71D7586967BE}" destId="{34732E6D-6FC9-479F-9303-E1175DDDD51C}" srcOrd="0" destOrd="0" presId="urn:microsoft.com/office/officeart/2009/3/layout/IncreasingArrowsProcess"/>
    <dgm:cxn modelId="{F39CB0FE-7B97-4551-B79B-5A5BCA37EE78}" type="presOf" srcId="{290509C8-CA23-473E-BEE0-E55C83B6AF26}" destId="{43A9AB96-84E5-4EF6-9DB5-3937BE126E88}" srcOrd="0" destOrd="0" presId="urn:microsoft.com/office/officeart/2009/3/layout/IncreasingArrowsProcess"/>
    <dgm:cxn modelId="{F6C6A36E-451B-4598-850F-0D1E052EFA11}" type="presOf" srcId="{670BD235-234F-4A50-B43D-820AAC40E4C6}" destId="{EE3580A2-C40B-4514-8921-6B7559826DF7}" srcOrd="0" destOrd="0" presId="urn:microsoft.com/office/officeart/2009/3/layout/IncreasingArrowsProcess"/>
    <dgm:cxn modelId="{12F907F9-EB41-487C-A650-3AA24F717F89}" type="presOf" srcId="{3AD1BD72-9DC3-4485-8708-23D7C7318939}" destId="{189C47A9-3FA6-4E16-9099-5C07812B84A7}" srcOrd="0" destOrd="0" presId="urn:microsoft.com/office/officeart/2009/3/layout/IncreasingArrowsProcess"/>
    <dgm:cxn modelId="{B2A1BCE3-F6B2-4B61-8F70-62FE269F2352}" type="presOf" srcId="{9205CAB1-70F4-4C97-A148-68AD940C79B9}" destId="{FF2EE96D-8F94-49B2-9890-4852D094C6B4}" srcOrd="0" destOrd="0" presId="urn:microsoft.com/office/officeart/2009/3/layout/IncreasingArrowsProcess"/>
    <dgm:cxn modelId="{3FC1FC8C-F8EB-47E6-BA86-E79C815D9D6D}" srcId="{3AD1BD72-9DC3-4485-8708-23D7C7318939}" destId="{670BD235-234F-4A50-B43D-820AAC40E4C6}" srcOrd="0" destOrd="0" parTransId="{A0FAE196-41B6-4E24-95EC-ABDB201FEC2A}" sibTransId="{3028733F-32B8-43C9-8448-8650D58EA5D9}"/>
    <dgm:cxn modelId="{A12BD417-1025-460A-BA00-C0EEAEFED8CA}" type="presOf" srcId="{18F2A71C-F6E8-4004-81EF-9CEEE3767B6B}" destId="{7C0A7C0E-BF66-41A6-AAB6-AB98BC09C13C}" srcOrd="0" destOrd="0" presId="urn:microsoft.com/office/officeart/2009/3/layout/IncreasingArrowsProcess"/>
    <dgm:cxn modelId="{C1AAD46D-5944-4A6E-B6E6-EA5073ECCC9C}" srcId="{290509C8-CA23-473E-BEE0-E55C83B6AF26}" destId="{B7F6E3BC-068A-4335-BB22-71D7586967BE}" srcOrd="0" destOrd="0" parTransId="{2B1A2388-A198-4CD0-9FFC-DC5EE84B7DE9}" sibTransId="{52FB0BCD-E67E-469F-ADB0-E602C728A8FD}"/>
    <dgm:cxn modelId="{83B37D0A-7942-46C1-980A-55AA558161DD}" srcId="{C39921AE-870E-4554-982C-3E80D5C90A3F}" destId="{3AD1BD72-9DC3-4485-8708-23D7C7318939}" srcOrd="0" destOrd="0" parTransId="{98A2F70D-BE03-470C-AFFB-6D5053249F36}" sibTransId="{075D8398-A346-4E33-A44B-DD3CE6563B58}"/>
    <dgm:cxn modelId="{165C78A4-1AEE-437A-A896-AF69266BB21F}" srcId="{9205CAB1-70F4-4C97-A148-68AD940C79B9}" destId="{18F2A71C-F6E8-4004-81EF-9CEEE3767B6B}" srcOrd="0" destOrd="0" parTransId="{BA38FE4B-6917-42F4-8EDF-5719F73BAFEE}" sibTransId="{61C28409-F2A2-49BC-A501-733E5ADC87C4}"/>
    <dgm:cxn modelId="{AA948DFA-2F9E-4625-B437-9DE1F3E3922D}" srcId="{C39921AE-870E-4554-982C-3E80D5C90A3F}" destId="{9205CAB1-70F4-4C97-A148-68AD940C79B9}" srcOrd="2" destOrd="0" parTransId="{B6FA0D79-A82D-421B-97A5-C25F787098FB}" sibTransId="{93EAFA97-AB45-4F65-B918-043DF29FB766}"/>
    <dgm:cxn modelId="{375DAB0C-E09D-4946-AF5E-744E779295FA}" type="presOf" srcId="{C39921AE-870E-4554-982C-3E80D5C90A3F}" destId="{A4CCF286-80C0-4AC7-A8EE-5D6F7EBFF046}" srcOrd="0" destOrd="0" presId="urn:microsoft.com/office/officeart/2009/3/layout/IncreasingArrowsProcess"/>
    <dgm:cxn modelId="{B4EEF5C1-3778-470E-A36C-ACA32CBE5798}" srcId="{C39921AE-870E-4554-982C-3E80D5C90A3F}" destId="{290509C8-CA23-473E-BEE0-E55C83B6AF26}" srcOrd="1" destOrd="0" parTransId="{D5A60085-A2C1-4720-BD4A-B495C3A70B52}" sibTransId="{73CB392B-6BC3-4A81-8BC9-D5C10D68835B}"/>
    <dgm:cxn modelId="{8B124053-9A1F-48E9-AE26-EF62E4D2761A}" type="presParOf" srcId="{A4CCF286-80C0-4AC7-A8EE-5D6F7EBFF046}" destId="{189C47A9-3FA6-4E16-9099-5C07812B84A7}" srcOrd="0" destOrd="0" presId="urn:microsoft.com/office/officeart/2009/3/layout/IncreasingArrowsProcess"/>
    <dgm:cxn modelId="{D7F2C22C-1F51-4400-A5FF-5F176E3B1621}" type="presParOf" srcId="{A4CCF286-80C0-4AC7-A8EE-5D6F7EBFF046}" destId="{EE3580A2-C40B-4514-8921-6B7559826DF7}" srcOrd="1" destOrd="0" presId="urn:microsoft.com/office/officeart/2009/3/layout/IncreasingArrowsProcess"/>
    <dgm:cxn modelId="{9EAC24B1-86B6-4408-BE4E-DD20C5A4A808}" type="presParOf" srcId="{A4CCF286-80C0-4AC7-A8EE-5D6F7EBFF046}" destId="{43A9AB96-84E5-4EF6-9DB5-3937BE126E88}" srcOrd="2" destOrd="0" presId="urn:microsoft.com/office/officeart/2009/3/layout/IncreasingArrowsProcess"/>
    <dgm:cxn modelId="{78DE45AA-64A6-46C5-8398-ED2C014D9D44}" type="presParOf" srcId="{A4CCF286-80C0-4AC7-A8EE-5D6F7EBFF046}" destId="{34732E6D-6FC9-479F-9303-E1175DDDD51C}" srcOrd="3" destOrd="0" presId="urn:microsoft.com/office/officeart/2009/3/layout/IncreasingArrowsProcess"/>
    <dgm:cxn modelId="{A3B0B9EF-4F1C-4A3F-8543-CCEB8FEC250D}" type="presParOf" srcId="{A4CCF286-80C0-4AC7-A8EE-5D6F7EBFF046}" destId="{FF2EE96D-8F94-49B2-9890-4852D094C6B4}" srcOrd="4" destOrd="0" presId="urn:microsoft.com/office/officeart/2009/3/layout/IncreasingArrowsProcess"/>
    <dgm:cxn modelId="{B58235CC-32FB-4F20-8213-894E15071C24}" type="presParOf" srcId="{A4CCF286-80C0-4AC7-A8EE-5D6F7EBFF046}" destId="{7C0A7C0E-BF66-41A6-AAB6-AB98BC09C13C}" srcOrd="5" destOrd="0" presId="urn:microsoft.com/office/officeart/2009/3/layout/IncreasingArrowsProcess"/>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3B554AB-6C14-41D9-A147-161B0384623D}" type="doc">
      <dgm:prSet loTypeId="urn:microsoft.com/office/officeart/2005/8/layout/vList5" loCatId="list" qsTypeId="urn:microsoft.com/office/officeart/2005/8/quickstyle/simple2" qsCatId="simple" csTypeId="urn:microsoft.com/office/officeart/2005/8/colors/colorful5" csCatId="colorful" phldr="1"/>
      <dgm:spPr/>
      <dgm:t>
        <a:bodyPr/>
        <a:lstStyle/>
        <a:p>
          <a:endParaRPr kumimoji="1" lang="ja-JP" altLang="en-US"/>
        </a:p>
      </dgm:t>
    </dgm:pt>
    <dgm:pt modelId="{60262362-2DEC-40B8-8BC9-5E52FE9F2743}">
      <dgm:prSet phldrT="[テキスト]"/>
      <dgm:spPr/>
      <dgm:t>
        <a:bodyPr/>
        <a:lstStyle/>
        <a:p>
          <a:r>
            <a:rPr lang="ja-JP" altLang="en-US" b="1" dirty="0" smtClean="0">
              <a:solidFill>
                <a:schemeClr val="bg1"/>
              </a:solidFill>
              <a:latin typeface="HGPｺﾞｼｯｸM" pitchFamily="50" charset="-128"/>
              <a:ea typeface="HGPｺﾞｼｯｸM" pitchFamily="50" charset="-128"/>
            </a:rPr>
            <a:t>プロジェクトの中心となるコンセプトを</a:t>
          </a:r>
          <a:endParaRPr lang="en-US" altLang="ja-JP" b="1" dirty="0" smtClean="0">
            <a:solidFill>
              <a:schemeClr val="bg1"/>
            </a:solidFill>
            <a:latin typeface="HGPｺﾞｼｯｸM" pitchFamily="50" charset="-128"/>
            <a:ea typeface="HGPｺﾞｼｯｸM" pitchFamily="50" charset="-128"/>
          </a:endParaRPr>
        </a:p>
        <a:p>
          <a:r>
            <a:rPr lang="ja-JP" altLang="en-US" b="1" dirty="0" smtClean="0">
              <a:solidFill>
                <a:schemeClr val="bg1"/>
              </a:solidFill>
              <a:latin typeface="HGPｺﾞｼｯｸM" pitchFamily="50" charset="-128"/>
              <a:ea typeface="HGPｺﾞｼｯｸM" pitchFamily="50" charset="-128"/>
            </a:rPr>
            <a:t>理解するための研修</a:t>
          </a:r>
          <a:endParaRPr kumimoji="1" lang="ja-JP" altLang="en-US" b="1" dirty="0">
            <a:solidFill>
              <a:schemeClr val="bg1"/>
            </a:solidFill>
            <a:latin typeface="HGPｺﾞｼｯｸM" pitchFamily="50" charset="-128"/>
            <a:ea typeface="HGPｺﾞｼｯｸM" pitchFamily="50" charset="-128"/>
          </a:endParaRPr>
        </a:p>
      </dgm:t>
    </dgm:pt>
    <dgm:pt modelId="{D54062B0-D5EF-49C9-B550-E59E58C4AE14}" type="parTrans" cxnId="{0A951108-9ACF-48E6-9964-CABDDF0422A1}">
      <dgm:prSet/>
      <dgm:spPr/>
      <dgm:t>
        <a:bodyPr/>
        <a:lstStyle/>
        <a:p>
          <a:endParaRPr kumimoji="1" lang="ja-JP" altLang="en-US"/>
        </a:p>
      </dgm:t>
    </dgm:pt>
    <dgm:pt modelId="{7F75B485-96AB-4D5B-88CB-129BB95B8807}" type="sibTrans" cxnId="{0A951108-9ACF-48E6-9964-CABDDF0422A1}">
      <dgm:prSet/>
      <dgm:spPr/>
      <dgm:t>
        <a:bodyPr/>
        <a:lstStyle/>
        <a:p>
          <a:endParaRPr kumimoji="1" lang="ja-JP" altLang="en-US"/>
        </a:p>
      </dgm:t>
    </dgm:pt>
    <dgm:pt modelId="{E7C9C5E4-99C1-46E4-9825-4CDF7130E221}">
      <dgm:prSet phldrT="[テキスト]" custT="1"/>
      <dgm:spPr/>
      <dgm:t>
        <a:bodyPr/>
        <a:lstStyle/>
        <a:p>
          <a:r>
            <a:rPr lang="ja-JP" altLang="en-US" sz="2000" dirty="0" smtClean="0">
              <a:latin typeface="HGPｺﾞｼｯｸM" pitchFamily="50" charset="-128"/>
              <a:ea typeface="HGPｺﾞｼｯｸM" pitchFamily="50" charset="-128"/>
            </a:rPr>
            <a:t>目標や行動の意味を共有するために、段階的に行う研修</a:t>
          </a:r>
          <a:endParaRPr kumimoji="1" lang="ja-JP" altLang="en-US" sz="2000" dirty="0">
            <a:latin typeface="HGPｺﾞｼｯｸM" pitchFamily="50" charset="-128"/>
            <a:ea typeface="HGPｺﾞｼｯｸM" pitchFamily="50" charset="-128"/>
          </a:endParaRPr>
        </a:p>
      </dgm:t>
    </dgm:pt>
    <dgm:pt modelId="{8C2D7300-04E4-46DE-BC07-E4E602F2877F}" type="parTrans" cxnId="{FF5B0EB8-EB1A-4971-A1EA-740561A858E1}">
      <dgm:prSet/>
      <dgm:spPr/>
      <dgm:t>
        <a:bodyPr/>
        <a:lstStyle/>
        <a:p>
          <a:endParaRPr kumimoji="1" lang="ja-JP" altLang="en-US"/>
        </a:p>
      </dgm:t>
    </dgm:pt>
    <dgm:pt modelId="{722D367B-4802-451E-9183-1EB3B5482407}" type="sibTrans" cxnId="{FF5B0EB8-EB1A-4971-A1EA-740561A858E1}">
      <dgm:prSet/>
      <dgm:spPr/>
      <dgm:t>
        <a:bodyPr/>
        <a:lstStyle/>
        <a:p>
          <a:endParaRPr kumimoji="1" lang="ja-JP" altLang="en-US"/>
        </a:p>
      </dgm:t>
    </dgm:pt>
    <dgm:pt modelId="{0BC67B7A-FF0F-4DFA-A18A-8D3CA9172F56}">
      <dgm:prSet phldrT="[テキスト]"/>
      <dgm:spPr/>
      <dgm:t>
        <a:bodyPr/>
        <a:lstStyle/>
        <a:p>
          <a:r>
            <a:rPr lang="ja-JP" altLang="en-US" b="1" dirty="0" smtClean="0">
              <a:solidFill>
                <a:schemeClr val="bg1"/>
              </a:solidFill>
              <a:latin typeface="HGPｺﾞｼｯｸM" pitchFamily="50" charset="-128"/>
              <a:ea typeface="HGPｺﾞｼｯｸM" pitchFamily="50" charset="-128"/>
            </a:rPr>
            <a:t>不足する知識や技法を</a:t>
          </a:r>
          <a:endParaRPr lang="en-US" altLang="ja-JP" b="1" dirty="0" smtClean="0">
            <a:solidFill>
              <a:schemeClr val="bg1"/>
            </a:solidFill>
            <a:latin typeface="HGPｺﾞｼｯｸM" pitchFamily="50" charset="-128"/>
            <a:ea typeface="HGPｺﾞｼｯｸM" pitchFamily="50" charset="-128"/>
          </a:endParaRPr>
        </a:p>
        <a:p>
          <a:r>
            <a:rPr lang="ja-JP" altLang="en-US" b="1" dirty="0" smtClean="0">
              <a:solidFill>
                <a:schemeClr val="bg1"/>
              </a:solidFill>
              <a:latin typeface="HGPｺﾞｼｯｸM" pitchFamily="50" charset="-128"/>
              <a:ea typeface="HGPｺﾞｼｯｸM" pitchFamily="50" charset="-128"/>
            </a:rPr>
            <a:t>外部から得るための研修</a:t>
          </a:r>
          <a:endParaRPr kumimoji="1" lang="ja-JP" altLang="en-US" b="1" dirty="0">
            <a:solidFill>
              <a:schemeClr val="bg1"/>
            </a:solidFill>
            <a:latin typeface="HGPｺﾞｼｯｸM" pitchFamily="50" charset="-128"/>
            <a:ea typeface="HGPｺﾞｼｯｸM" pitchFamily="50" charset="-128"/>
          </a:endParaRPr>
        </a:p>
      </dgm:t>
    </dgm:pt>
    <dgm:pt modelId="{AFBADAA8-AC30-4BD6-A559-51209FDB4E10}" type="parTrans" cxnId="{4B41FA23-3A0C-4943-BE5B-4D01432C60E5}">
      <dgm:prSet/>
      <dgm:spPr/>
      <dgm:t>
        <a:bodyPr/>
        <a:lstStyle/>
        <a:p>
          <a:endParaRPr kumimoji="1" lang="ja-JP" altLang="en-US"/>
        </a:p>
      </dgm:t>
    </dgm:pt>
    <dgm:pt modelId="{B1EC3DF3-F969-40AE-9805-1F558B0E72ED}" type="sibTrans" cxnId="{4B41FA23-3A0C-4943-BE5B-4D01432C60E5}">
      <dgm:prSet/>
      <dgm:spPr/>
      <dgm:t>
        <a:bodyPr/>
        <a:lstStyle/>
        <a:p>
          <a:endParaRPr kumimoji="1" lang="ja-JP" altLang="en-US"/>
        </a:p>
      </dgm:t>
    </dgm:pt>
    <dgm:pt modelId="{5D7BEF02-5133-49A7-8BED-A6F2CDF7BC85}">
      <dgm:prSet phldrT="[テキスト]" custT="1"/>
      <dgm:spPr/>
      <dgm:t>
        <a:bodyPr/>
        <a:lstStyle/>
        <a:p>
          <a:r>
            <a:rPr lang="ja-JP" altLang="en-US" sz="2000" dirty="0" smtClean="0">
              <a:latin typeface="HGPｺﾞｼｯｸM" pitchFamily="50" charset="-128"/>
              <a:ea typeface="HGPｺﾞｼｯｸM" pitchFamily="50" charset="-128"/>
            </a:rPr>
            <a:t>知識の習得に加え、外部から刺激を受け、　　　戦略思考や発想を磨くために行う研修</a:t>
          </a:r>
          <a:endParaRPr kumimoji="1" lang="ja-JP" altLang="en-US" sz="2000" dirty="0">
            <a:latin typeface="HGPｺﾞｼｯｸM" pitchFamily="50" charset="-128"/>
            <a:ea typeface="HGPｺﾞｼｯｸM" pitchFamily="50" charset="-128"/>
          </a:endParaRPr>
        </a:p>
      </dgm:t>
    </dgm:pt>
    <dgm:pt modelId="{8E75134B-361E-48B0-9563-DB7F56CFEC6C}" type="parTrans" cxnId="{EA188CAA-BBA3-4914-BD8C-2EE1BD49B7E6}">
      <dgm:prSet/>
      <dgm:spPr/>
      <dgm:t>
        <a:bodyPr/>
        <a:lstStyle/>
        <a:p>
          <a:endParaRPr kumimoji="1" lang="ja-JP" altLang="en-US"/>
        </a:p>
      </dgm:t>
    </dgm:pt>
    <dgm:pt modelId="{5B0B192C-F61E-4478-A300-89CCFAF2CFEC}" type="sibTrans" cxnId="{EA188CAA-BBA3-4914-BD8C-2EE1BD49B7E6}">
      <dgm:prSet/>
      <dgm:spPr/>
      <dgm:t>
        <a:bodyPr/>
        <a:lstStyle/>
        <a:p>
          <a:endParaRPr kumimoji="1" lang="ja-JP" altLang="en-US"/>
        </a:p>
      </dgm:t>
    </dgm:pt>
    <dgm:pt modelId="{F428F90F-7056-47EA-97EE-AEADB5E43317}">
      <dgm:prSet phldrT="[テキスト]"/>
      <dgm:spPr>
        <a:solidFill>
          <a:srgbClr val="47CFFF"/>
        </a:solidFill>
      </dgm:spPr>
      <dgm:t>
        <a:bodyPr/>
        <a:lstStyle/>
        <a:p>
          <a:r>
            <a:rPr lang="ja-JP" altLang="en-US" b="1" dirty="0" smtClean="0">
              <a:latin typeface="HGPｺﾞｼｯｸM" pitchFamily="50" charset="-128"/>
              <a:ea typeface="HGPｺﾞｼｯｸM" pitchFamily="50" charset="-128"/>
            </a:rPr>
            <a:t>現実と向き合い、意識を</a:t>
          </a:r>
          <a:endParaRPr lang="en-US" altLang="ja-JP" b="1" dirty="0" smtClean="0">
            <a:latin typeface="HGPｺﾞｼｯｸM" pitchFamily="50" charset="-128"/>
            <a:ea typeface="HGPｺﾞｼｯｸM" pitchFamily="50" charset="-128"/>
          </a:endParaRPr>
        </a:p>
        <a:p>
          <a:r>
            <a:rPr lang="ja-JP" altLang="en-US" b="1" dirty="0" smtClean="0">
              <a:latin typeface="HGPｺﾞｼｯｸM" pitchFamily="50" charset="-128"/>
              <a:ea typeface="HGPｺﾞｼｯｸM" pitchFamily="50" charset="-128"/>
            </a:rPr>
            <a:t>変えることを導くための研修</a:t>
          </a:r>
          <a:endParaRPr kumimoji="1" lang="ja-JP" altLang="en-US" b="1" dirty="0">
            <a:latin typeface="HGPｺﾞｼｯｸM" pitchFamily="50" charset="-128"/>
            <a:ea typeface="HGPｺﾞｼｯｸM" pitchFamily="50" charset="-128"/>
          </a:endParaRPr>
        </a:p>
      </dgm:t>
    </dgm:pt>
    <dgm:pt modelId="{1464E20C-EBD6-4141-A9E1-48846A5AB6C6}" type="parTrans" cxnId="{ABBEA227-6D30-4669-80CD-FFA8815C9B41}">
      <dgm:prSet/>
      <dgm:spPr/>
      <dgm:t>
        <a:bodyPr/>
        <a:lstStyle/>
        <a:p>
          <a:endParaRPr kumimoji="1" lang="ja-JP" altLang="en-US"/>
        </a:p>
      </dgm:t>
    </dgm:pt>
    <dgm:pt modelId="{48E0A9A1-8021-471E-8F75-507956C6BB6F}" type="sibTrans" cxnId="{ABBEA227-6D30-4669-80CD-FFA8815C9B41}">
      <dgm:prSet/>
      <dgm:spPr/>
      <dgm:t>
        <a:bodyPr/>
        <a:lstStyle/>
        <a:p>
          <a:endParaRPr kumimoji="1" lang="ja-JP" altLang="en-US"/>
        </a:p>
      </dgm:t>
    </dgm:pt>
    <dgm:pt modelId="{5664C9AF-A87D-4CE7-99B9-6430E7293850}">
      <dgm:prSet phldrT="[テキスト]" custT="1"/>
      <dgm:spPr/>
      <dgm:t>
        <a:bodyPr/>
        <a:lstStyle/>
        <a:p>
          <a:r>
            <a:rPr lang="ja-JP" altLang="en-US" sz="2000" dirty="0" smtClean="0">
              <a:latin typeface="HGPｺﾞｼｯｸM" pitchFamily="50" charset="-128"/>
              <a:ea typeface="HGPｺﾞｼｯｸM" pitchFamily="50" charset="-128"/>
            </a:rPr>
            <a:t>現状を直視し、実態を分析し、　　　　　　　　　課題の要因を分解して見つけるための研修</a:t>
          </a:r>
          <a:endParaRPr kumimoji="1" lang="ja-JP" altLang="en-US" sz="2000" dirty="0">
            <a:latin typeface="HGPｺﾞｼｯｸM" pitchFamily="50" charset="-128"/>
            <a:ea typeface="HGPｺﾞｼｯｸM" pitchFamily="50" charset="-128"/>
          </a:endParaRPr>
        </a:p>
      </dgm:t>
    </dgm:pt>
    <dgm:pt modelId="{4B3C2A4E-60FF-424E-97A7-E37DEE2C4DFB}" type="parTrans" cxnId="{A0B9C7DF-CCE9-4480-B7DE-53FB5CD2E244}">
      <dgm:prSet/>
      <dgm:spPr/>
      <dgm:t>
        <a:bodyPr/>
        <a:lstStyle/>
        <a:p>
          <a:endParaRPr kumimoji="1" lang="ja-JP" altLang="en-US"/>
        </a:p>
      </dgm:t>
    </dgm:pt>
    <dgm:pt modelId="{C2793E32-5004-45D8-BAFE-71AF190A7785}" type="sibTrans" cxnId="{A0B9C7DF-CCE9-4480-B7DE-53FB5CD2E244}">
      <dgm:prSet/>
      <dgm:spPr/>
      <dgm:t>
        <a:bodyPr/>
        <a:lstStyle/>
        <a:p>
          <a:endParaRPr kumimoji="1" lang="ja-JP" altLang="en-US"/>
        </a:p>
      </dgm:t>
    </dgm:pt>
    <dgm:pt modelId="{11B4D97D-4692-4A90-A6AC-CDF8E18CDA65}">
      <dgm:prSet phldrT="[テキスト]" custT="1"/>
      <dgm:spPr/>
      <dgm:t>
        <a:bodyPr/>
        <a:lstStyle/>
        <a:p>
          <a:r>
            <a:rPr kumimoji="1" lang="ja-JP" altLang="en-US" sz="2000" dirty="0" smtClean="0">
              <a:latin typeface="HGPｺﾞｼｯｸM" pitchFamily="50" charset="-128"/>
              <a:ea typeface="HGPｺﾞｼｯｸM" pitchFamily="50" charset="-128"/>
            </a:rPr>
            <a:t>ＯＪＴ</a:t>
          </a:r>
          <a:endParaRPr kumimoji="1" lang="ja-JP" altLang="en-US" sz="2000" dirty="0">
            <a:latin typeface="HGPｺﾞｼｯｸM" pitchFamily="50" charset="-128"/>
            <a:ea typeface="HGPｺﾞｼｯｸM" pitchFamily="50" charset="-128"/>
          </a:endParaRPr>
        </a:p>
      </dgm:t>
    </dgm:pt>
    <dgm:pt modelId="{E809A139-61BF-4683-8348-B8CA779DD41B}" type="parTrans" cxnId="{B3E3B313-6A5A-4B07-9FC7-FB97E3DCA5AD}">
      <dgm:prSet/>
      <dgm:spPr/>
      <dgm:t>
        <a:bodyPr/>
        <a:lstStyle/>
        <a:p>
          <a:endParaRPr kumimoji="1" lang="ja-JP" altLang="en-US"/>
        </a:p>
      </dgm:t>
    </dgm:pt>
    <dgm:pt modelId="{8FF65195-209C-4EC2-8224-8160E66192E1}" type="sibTrans" cxnId="{B3E3B313-6A5A-4B07-9FC7-FB97E3DCA5AD}">
      <dgm:prSet/>
      <dgm:spPr/>
      <dgm:t>
        <a:bodyPr/>
        <a:lstStyle/>
        <a:p>
          <a:endParaRPr kumimoji="1" lang="ja-JP" altLang="en-US"/>
        </a:p>
      </dgm:t>
    </dgm:pt>
    <dgm:pt modelId="{8F110E53-363B-4B58-BA30-4AC1B3AB3554}">
      <dgm:prSet phldrT="[テキスト]">
        <dgm:style>
          <a:lnRef idx="1">
            <a:schemeClr val="accent6"/>
          </a:lnRef>
          <a:fillRef idx="2">
            <a:schemeClr val="accent6"/>
          </a:fillRef>
          <a:effectRef idx="1">
            <a:schemeClr val="accent6"/>
          </a:effectRef>
          <a:fontRef idx="minor">
            <a:schemeClr val="dk1"/>
          </a:fontRef>
        </dgm:style>
      </dgm:prSet>
      <dgm:spPr/>
      <dgm:t>
        <a:bodyPr/>
        <a:lstStyle/>
        <a:p>
          <a:r>
            <a:rPr lang="ja-JP" altLang="en-US" dirty="0" smtClean="0">
              <a:solidFill>
                <a:schemeClr val="tx1"/>
              </a:solidFill>
              <a:latin typeface="HGPｺﾞｼｯｸM" pitchFamily="50" charset="-128"/>
              <a:ea typeface="HGPｺﾞｼｯｸM" pitchFamily="50" charset="-128"/>
            </a:rPr>
            <a:t>現場で使える研修</a:t>
          </a:r>
          <a:endParaRPr kumimoji="1" lang="ja-JP" altLang="en-US" dirty="0">
            <a:solidFill>
              <a:schemeClr val="tx1"/>
            </a:solidFill>
            <a:latin typeface="HGPｺﾞｼｯｸM" pitchFamily="50" charset="-128"/>
            <a:ea typeface="HGPｺﾞｼｯｸM" pitchFamily="50" charset="-128"/>
          </a:endParaRPr>
        </a:p>
      </dgm:t>
    </dgm:pt>
    <dgm:pt modelId="{1FA896E3-043E-4270-AEAB-89B8E00DDE8D}" type="parTrans" cxnId="{99D5E829-A40B-45F3-B431-37435BA7CFE1}">
      <dgm:prSet/>
      <dgm:spPr/>
      <dgm:t>
        <a:bodyPr/>
        <a:lstStyle/>
        <a:p>
          <a:endParaRPr kumimoji="1" lang="ja-JP" altLang="en-US"/>
        </a:p>
      </dgm:t>
    </dgm:pt>
    <dgm:pt modelId="{D9C6A4DF-B4E4-4F03-86A4-F7F74523BC0F}" type="sibTrans" cxnId="{99D5E829-A40B-45F3-B431-37435BA7CFE1}">
      <dgm:prSet/>
      <dgm:spPr/>
      <dgm:t>
        <a:bodyPr/>
        <a:lstStyle/>
        <a:p>
          <a:endParaRPr kumimoji="1" lang="ja-JP" altLang="en-US"/>
        </a:p>
      </dgm:t>
    </dgm:pt>
    <dgm:pt modelId="{EE70DEC3-C645-4975-955D-94C8AAF01BF2}">
      <dgm:prSet phldrT="[テキスト]" custT="1"/>
      <dgm:spPr/>
      <dgm:t>
        <a:bodyPr/>
        <a:lstStyle/>
        <a:p>
          <a:r>
            <a:rPr lang="ja-JP" altLang="en-US" sz="2000" dirty="0" smtClean="0">
              <a:latin typeface="HGPｺﾞｼｯｸM" pitchFamily="50" charset="-128"/>
              <a:ea typeface="HGPｺﾞｼｯｸM" pitchFamily="50" charset="-128"/>
            </a:rPr>
            <a:t>具体的な作業に直接役立つ研修　　　　　　　　　　　注）部分最適からの脱却が必要</a:t>
          </a:r>
          <a:endParaRPr kumimoji="1" lang="ja-JP" altLang="en-US" sz="2000" dirty="0">
            <a:latin typeface="HGPｺﾞｼｯｸM" pitchFamily="50" charset="-128"/>
            <a:ea typeface="HGPｺﾞｼｯｸM" pitchFamily="50" charset="-128"/>
          </a:endParaRPr>
        </a:p>
      </dgm:t>
    </dgm:pt>
    <dgm:pt modelId="{EAA7DA3A-2DBB-430F-94ED-62B81B13F6F6}" type="parTrans" cxnId="{C63CFEE5-051F-406C-ABF4-A77DF0A6952A}">
      <dgm:prSet/>
      <dgm:spPr/>
      <dgm:t>
        <a:bodyPr/>
        <a:lstStyle/>
        <a:p>
          <a:endParaRPr kumimoji="1" lang="ja-JP" altLang="en-US"/>
        </a:p>
      </dgm:t>
    </dgm:pt>
    <dgm:pt modelId="{B8785AFC-6C20-4DE3-8E5A-AED2E0238CB5}" type="sibTrans" cxnId="{C63CFEE5-051F-406C-ABF4-A77DF0A6952A}">
      <dgm:prSet/>
      <dgm:spPr/>
      <dgm:t>
        <a:bodyPr/>
        <a:lstStyle/>
        <a:p>
          <a:endParaRPr kumimoji="1" lang="ja-JP" altLang="en-US"/>
        </a:p>
      </dgm:t>
    </dgm:pt>
    <dgm:pt modelId="{FC863521-8D0D-4C3C-A6F6-F05393E0B2A2}">
      <dgm:prSet phldrT="[テキスト]"/>
      <dgm:spPr/>
      <dgm:t>
        <a:bodyPr/>
        <a:lstStyle/>
        <a:p>
          <a:r>
            <a:rPr lang="ja-JP" altLang="en-US" dirty="0" smtClean="0">
              <a:solidFill>
                <a:schemeClr val="tx1"/>
              </a:solidFill>
              <a:latin typeface="HGPｺﾞｼｯｸM" pitchFamily="50" charset="-128"/>
              <a:ea typeface="HGPｺﾞｼｯｸM" pitchFamily="50" charset="-128"/>
            </a:rPr>
            <a:t>日常業務の中での研修</a:t>
          </a:r>
          <a:endParaRPr kumimoji="1" lang="ja-JP" altLang="en-US" dirty="0">
            <a:solidFill>
              <a:schemeClr val="tx1"/>
            </a:solidFill>
            <a:latin typeface="HGPｺﾞｼｯｸM" pitchFamily="50" charset="-128"/>
            <a:ea typeface="HGPｺﾞｼｯｸM" pitchFamily="50" charset="-128"/>
          </a:endParaRPr>
        </a:p>
      </dgm:t>
    </dgm:pt>
    <dgm:pt modelId="{A7A2CD22-47DC-447F-BDF0-C32DF0D816C4}" type="parTrans" cxnId="{0FE2140C-2743-4C34-B752-64A77D1AA592}">
      <dgm:prSet/>
      <dgm:spPr/>
      <dgm:t>
        <a:bodyPr/>
        <a:lstStyle/>
        <a:p>
          <a:endParaRPr kumimoji="1" lang="ja-JP" altLang="en-US"/>
        </a:p>
      </dgm:t>
    </dgm:pt>
    <dgm:pt modelId="{7251D52E-63A8-4DD0-AB08-20AF0AED6641}" type="sibTrans" cxnId="{0FE2140C-2743-4C34-B752-64A77D1AA592}">
      <dgm:prSet/>
      <dgm:spPr/>
      <dgm:t>
        <a:bodyPr/>
        <a:lstStyle/>
        <a:p>
          <a:endParaRPr kumimoji="1" lang="ja-JP" altLang="en-US"/>
        </a:p>
      </dgm:t>
    </dgm:pt>
    <dgm:pt modelId="{3D568734-79C3-45D1-A578-1016706EC8D8}" type="pres">
      <dgm:prSet presAssocID="{83B554AB-6C14-41D9-A147-161B0384623D}" presName="Name0" presStyleCnt="0">
        <dgm:presLayoutVars>
          <dgm:dir/>
          <dgm:animLvl val="lvl"/>
          <dgm:resizeHandles val="exact"/>
        </dgm:presLayoutVars>
      </dgm:prSet>
      <dgm:spPr/>
      <dgm:t>
        <a:bodyPr/>
        <a:lstStyle/>
        <a:p>
          <a:endParaRPr kumimoji="1" lang="ja-JP" altLang="en-US"/>
        </a:p>
      </dgm:t>
    </dgm:pt>
    <dgm:pt modelId="{08275DE1-91C1-4D56-804B-B34B96C079FB}" type="pres">
      <dgm:prSet presAssocID="{60262362-2DEC-40B8-8BC9-5E52FE9F2743}" presName="linNode" presStyleCnt="0"/>
      <dgm:spPr/>
    </dgm:pt>
    <dgm:pt modelId="{1F4B13CD-D920-42BB-A306-7769B503C825}" type="pres">
      <dgm:prSet presAssocID="{60262362-2DEC-40B8-8BC9-5E52FE9F2743}" presName="parentText" presStyleLbl="node1" presStyleIdx="0" presStyleCnt="5">
        <dgm:presLayoutVars>
          <dgm:chMax val="1"/>
          <dgm:bulletEnabled val="1"/>
        </dgm:presLayoutVars>
      </dgm:prSet>
      <dgm:spPr/>
      <dgm:t>
        <a:bodyPr/>
        <a:lstStyle/>
        <a:p>
          <a:endParaRPr kumimoji="1" lang="ja-JP" altLang="en-US"/>
        </a:p>
      </dgm:t>
    </dgm:pt>
    <dgm:pt modelId="{AB99BD8E-88CA-48A0-9912-C6F3B961987C}" type="pres">
      <dgm:prSet presAssocID="{60262362-2DEC-40B8-8BC9-5E52FE9F2743}" presName="descendantText" presStyleLbl="alignAccFollowNode1" presStyleIdx="0" presStyleCnt="5">
        <dgm:presLayoutVars>
          <dgm:bulletEnabled val="1"/>
        </dgm:presLayoutVars>
      </dgm:prSet>
      <dgm:spPr/>
      <dgm:t>
        <a:bodyPr/>
        <a:lstStyle/>
        <a:p>
          <a:endParaRPr kumimoji="1" lang="ja-JP" altLang="en-US"/>
        </a:p>
      </dgm:t>
    </dgm:pt>
    <dgm:pt modelId="{44487DED-D77D-499D-91D1-EA9A214E9121}" type="pres">
      <dgm:prSet presAssocID="{7F75B485-96AB-4D5B-88CB-129BB95B8807}" presName="sp" presStyleCnt="0"/>
      <dgm:spPr/>
    </dgm:pt>
    <dgm:pt modelId="{BB7D6A87-9CEB-49AB-AEF1-8496747FEB2B}" type="pres">
      <dgm:prSet presAssocID="{0BC67B7A-FF0F-4DFA-A18A-8D3CA9172F56}" presName="linNode" presStyleCnt="0"/>
      <dgm:spPr/>
    </dgm:pt>
    <dgm:pt modelId="{D768E13B-6FD5-4377-B955-AAF4ABB7F166}" type="pres">
      <dgm:prSet presAssocID="{0BC67B7A-FF0F-4DFA-A18A-8D3CA9172F56}" presName="parentText" presStyleLbl="node1" presStyleIdx="1" presStyleCnt="5">
        <dgm:presLayoutVars>
          <dgm:chMax val="1"/>
          <dgm:bulletEnabled val="1"/>
        </dgm:presLayoutVars>
      </dgm:prSet>
      <dgm:spPr/>
      <dgm:t>
        <a:bodyPr/>
        <a:lstStyle/>
        <a:p>
          <a:endParaRPr kumimoji="1" lang="ja-JP" altLang="en-US"/>
        </a:p>
      </dgm:t>
    </dgm:pt>
    <dgm:pt modelId="{D48BC6FE-D80E-4F8D-81D4-E72C8B85C32E}" type="pres">
      <dgm:prSet presAssocID="{0BC67B7A-FF0F-4DFA-A18A-8D3CA9172F56}" presName="descendantText" presStyleLbl="alignAccFollowNode1" presStyleIdx="1" presStyleCnt="5">
        <dgm:presLayoutVars>
          <dgm:bulletEnabled val="1"/>
        </dgm:presLayoutVars>
      </dgm:prSet>
      <dgm:spPr/>
      <dgm:t>
        <a:bodyPr/>
        <a:lstStyle/>
        <a:p>
          <a:endParaRPr kumimoji="1" lang="ja-JP" altLang="en-US"/>
        </a:p>
      </dgm:t>
    </dgm:pt>
    <dgm:pt modelId="{263CD4DA-7F2E-495D-9B1A-6C89F734CC29}" type="pres">
      <dgm:prSet presAssocID="{B1EC3DF3-F969-40AE-9805-1F558B0E72ED}" presName="sp" presStyleCnt="0"/>
      <dgm:spPr/>
    </dgm:pt>
    <dgm:pt modelId="{67C7467F-4957-4CCC-9E01-D9D682F2004C}" type="pres">
      <dgm:prSet presAssocID="{F428F90F-7056-47EA-97EE-AEADB5E43317}" presName="linNode" presStyleCnt="0"/>
      <dgm:spPr/>
    </dgm:pt>
    <dgm:pt modelId="{03CC0CD4-FD93-4BF1-9A19-906D22AC17FF}" type="pres">
      <dgm:prSet presAssocID="{F428F90F-7056-47EA-97EE-AEADB5E43317}" presName="parentText" presStyleLbl="node1" presStyleIdx="2" presStyleCnt="5">
        <dgm:presLayoutVars>
          <dgm:chMax val="1"/>
          <dgm:bulletEnabled val="1"/>
        </dgm:presLayoutVars>
      </dgm:prSet>
      <dgm:spPr/>
      <dgm:t>
        <a:bodyPr/>
        <a:lstStyle/>
        <a:p>
          <a:endParaRPr kumimoji="1" lang="ja-JP" altLang="en-US"/>
        </a:p>
      </dgm:t>
    </dgm:pt>
    <dgm:pt modelId="{530412A3-5797-44E6-BF90-915955D6AD6F}" type="pres">
      <dgm:prSet presAssocID="{F428F90F-7056-47EA-97EE-AEADB5E43317}" presName="descendantText" presStyleLbl="alignAccFollowNode1" presStyleIdx="2" presStyleCnt="5">
        <dgm:presLayoutVars>
          <dgm:bulletEnabled val="1"/>
        </dgm:presLayoutVars>
      </dgm:prSet>
      <dgm:spPr/>
      <dgm:t>
        <a:bodyPr/>
        <a:lstStyle/>
        <a:p>
          <a:endParaRPr kumimoji="1" lang="ja-JP" altLang="en-US"/>
        </a:p>
      </dgm:t>
    </dgm:pt>
    <dgm:pt modelId="{0E39B6B2-6D2B-4E24-860C-DAA243CD2807}" type="pres">
      <dgm:prSet presAssocID="{48E0A9A1-8021-471E-8F75-507956C6BB6F}" presName="sp" presStyleCnt="0"/>
      <dgm:spPr/>
    </dgm:pt>
    <dgm:pt modelId="{6066AA5D-6D4F-4931-938D-AC2AABAC6FF1}" type="pres">
      <dgm:prSet presAssocID="{8F110E53-363B-4B58-BA30-4AC1B3AB3554}" presName="linNode" presStyleCnt="0"/>
      <dgm:spPr/>
    </dgm:pt>
    <dgm:pt modelId="{31327927-8371-4437-9DF0-54F04D412166}" type="pres">
      <dgm:prSet presAssocID="{8F110E53-363B-4B58-BA30-4AC1B3AB3554}" presName="parentText" presStyleLbl="node1" presStyleIdx="3" presStyleCnt="5" custLinFactNeighborX="-119" custLinFactNeighborY="2718">
        <dgm:presLayoutVars>
          <dgm:chMax val="1"/>
          <dgm:bulletEnabled val="1"/>
        </dgm:presLayoutVars>
      </dgm:prSet>
      <dgm:spPr/>
      <dgm:t>
        <a:bodyPr/>
        <a:lstStyle/>
        <a:p>
          <a:endParaRPr kumimoji="1" lang="ja-JP" altLang="en-US"/>
        </a:p>
      </dgm:t>
    </dgm:pt>
    <dgm:pt modelId="{170F6CD4-9DE4-428C-9FD6-E63BACF9291D}" type="pres">
      <dgm:prSet presAssocID="{8F110E53-363B-4B58-BA30-4AC1B3AB3554}" presName="descendantText" presStyleLbl="alignAccFollowNode1" presStyleIdx="3" presStyleCnt="5">
        <dgm:presLayoutVars>
          <dgm:bulletEnabled val="1"/>
        </dgm:presLayoutVars>
      </dgm:prSet>
      <dgm:spPr/>
      <dgm:t>
        <a:bodyPr/>
        <a:lstStyle/>
        <a:p>
          <a:endParaRPr kumimoji="1" lang="ja-JP" altLang="en-US"/>
        </a:p>
      </dgm:t>
    </dgm:pt>
    <dgm:pt modelId="{80C9B18A-13B9-41AE-8E98-2EB30CE73D89}" type="pres">
      <dgm:prSet presAssocID="{D9C6A4DF-B4E4-4F03-86A4-F7F74523BC0F}" presName="sp" presStyleCnt="0"/>
      <dgm:spPr/>
    </dgm:pt>
    <dgm:pt modelId="{8EE0965C-120B-46C3-A74F-C9F242F02128}" type="pres">
      <dgm:prSet presAssocID="{FC863521-8D0D-4C3C-A6F6-F05393E0B2A2}" presName="linNode" presStyleCnt="0"/>
      <dgm:spPr/>
    </dgm:pt>
    <dgm:pt modelId="{EA153A26-96E8-4677-B9FD-CC4E78E26F6A}" type="pres">
      <dgm:prSet presAssocID="{FC863521-8D0D-4C3C-A6F6-F05393E0B2A2}" presName="parentText" presStyleLbl="node1" presStyleIdx="4" presStyleCnt="5">
        <dgm:presLayoutVars>
          <dgm:chMax val="1"/>
          <dgm:bulletEnabled val="1"/>
        </dgm:presLayoutVars>
      </dgm:prSet>
      <dgm:spPr/>
      <dgm:t>
        <a:bodyPr/>
        <a:lstStyle/>
        <a:p>
          <a:endParaRPr kumimoji="1" lang="ja-JP" altLang="en-US"/>
        </a:p>
      </dgm:t>
    </dgm:pt>
    <dgm:pt modelId="{2F2D4595-C6C4-4033-AAAF-CF70DE9515D4}" type="pres">
      <dgm:prSet presAssocID="{FC863521-8D0D-4C3C-A6F6-F05393E0B2A2}" presName="descendantText" presStyleLbl="alignAccFollowNode1" presStyleIdx="4" presStyleCnt="5">
        <dgm:presLayoutVars>
          <dgm:bulletEnabled val="1"/>
        </dgm:presLayoutVars>
      </dgm:prSet>
      <dgm:spPr/>
      <dgm:t>
        <a:bodyPr/>
        <a:lstStyle/>
        <a:p>
          <a:endParaRPr kumimoji="1" lang="ja-JP" altLang="en-US"/>
        </a:p>
      </dgm:t>
    </dgm:pt>
  </dgm:ptLst>
  <dgm:cxnLst>
    <dgm:cxn modelId="{19E142DC-5562-47DA-99B6-C84963BA7A8E}" type="presOf" srcId="{60262362-2DEC-40B8-8BC9-5E52FE9F2743}" destId="{1F4B13CD-D920-42BB-A306-7769B503C825}" srcOrd="0" destOrd="0" presId="urn:microsoft.com/office/officeart/2005/8/layout/vList5"/>
    <dgm:cxn modelId="{F8C5D42B-BD94-4093-944C-DF0511A83CCD}" type="presOf" srcId="{5664C9AF-A87D-4CE7-99B9-6430E7293850}" destId="{530412A3-5797-44E6-BF90-915955D6AD6F}" srcOrd="0" destOrd="0" presId="urn:microsoft.com/office/officeart/2005/8/layout/vList5"/>
    <dgm:cxn modelId="{896A1C86-D417-4717-928A-8F49D699AE9C}" type="presOf" srcId="{11B4D97D-4692-4A90-A6AC-CDF8E18CDA65}" destId="{2F2D4595-C6C4-4033-AAAF-CF70DE9515D4}" srcOrd="0" destOrd="0" presId="urn:microsoft.com/office/officeart/2005/8/layout/vList5"/>
    <dgm:cxn modelId="{C63CFEE5-051F-406C-ABF4-A77DF0A6952A}" srcId="{8F110E53-363B-4B58-BA30-4AC1B3AB3554}" destId="{EE70DEC3-C645-4975-955D-94C8AAF01BF2}" srcOrd="0" destOrd="0" parTransId="{EAA7DA3A-2DBB-430F-94ED-62B81B13F6F6}" sibTransId="{B8785AFC-6C20-4DE3-8E5A-AED2E0238CB5}"/>
    <dgm:cxn modelId="{EA188CAA-BBA3-4914-BD8C-2EE1BD49B7E6}" srcId="{0BC67B7A-FF0F-4DFA-A18A-8D3CA9172F56}" destId="{5D7BEF02-5133-49A7-8BED-A6F2CDF7BC85}" srcOrd="0" destOrd="0" parTransId="{8E75134B-361E-48B0-9563-DB7F56CFEC6C}" sibTransId="{5B0B192C-F61E-4478-A300-89CCFAF2CFEC}"/>
    <dgm:cxn modelId="{0FE2140C-2743-4C34-B752-64A77D1AA592}" srcId="{83B554AB-6C14-41D9-A147-161B0384623D}" destId="{FC863521-8D0D-4C3C-A6F6-F05393E0B2A2}" srcOrd="4" destOrd="0" parTransId="{A7A2CD22-47DC-447F-BDF0-C32DF0D816C4}" sibTransId="{7251D52E-63A8-4DD0-AB08-20AF0AED6641}"/>
    <dgm:cxn modelId="{8ADD4BFC-85EB-47BF-9304-AFCFF1F39CCE}" type="presOf" srcId="{FC863521-8D0D-4C3C-A6F6-F05393E0B2A2}" destId="{EA153A26-96E8-4677-B9FD-CC4E78E26F6A}" srcOrd="0" destOrd="0" presId="urn:microsoft.com/office/officeart/2005/8/layout/vList5"/>
    <dgm:cxn modelId="{FF5B0EB8-EB1A-4971-A1EA-740561A858E1}" srcId="{60262362-2DEC-40B8-8BC9-5E52FE9F2743}" destId="{E7C9C5E4-99C1-46E4-9825-4CDF7130E221}" srcOrd="0" destOrd="0" parTransId="{8C2D7300-04E4-46DE-BC07-E4E602F2877F}" sibTransId="{722D367B-4802-451E-9183-1EB3B5482407}"/>
    <dgm:cxn modelId="{A8B35918-C9EB-4E22-882C-11C79BE89E87}" type="presOf" srcId="{EE70DEC3-C645-4975-955D-94C8AAF01BF2}" destId="{170F6CD4-9DE4-428C-9FD6-E63BACF9291D}" srcOrd="0" destOrd="0" presId="urn:microsoft.com/office/officeart/2005/8/layout/vList5"/>
    <dgm:cxn modelId="{9637C7DD-43C2-46C6-BCDD-613A5FC8301E}" type="presOf" srcId="{E7C9C5E4-99C1-46E4-9825-4CDF7130E221}" destId="{AB99BD8E-88CA-48A0-9912-C6F3B961987C}" srcOrd="0" destOrd="0" presId="urn:microsoft.com/office/officeart/2005/8/layout/vList5"/>
    <dgm:cxn modelId="{ABBEA227-6D30-4669-80CD-FFA8815C9B41}" srcId="{83B554AB-6C14-41D9-A147-161B0384623D}" destId="{F428F90F-7056-47EA-97EE-AEADB5E43317}" srcOrd="2" destOrd="0" parTransId="{1464E20C-EBD6-4141-A9E1-48846A5AB6C6}" sibTransId="{48E0A9A1-8021-471E-8F75-507956C6BB6F}"/>
    <dgm:cxn modelId="{B3E3B313-6A5A-4B07-9FC7-FB97E3DCA5AD}" srcId="{FC863521-8D0D-4C3C-A6F6-F05393E0B2A2}" destId="{11B4D97D-4692-4A90-A6AC-CDF8E18CDA65}" srcOrd="0" destOrd="0" parTransId="{E809A139-61BF-4683-8348-B8CA779DD41B}" sibTransId="{8FF65195-209C-4EC2-8224-8160E66192E1}"/>
    <dgm:cxn modelId="{A0B9C7DF-CCE9-4480-B7DE-53FB5CD2E244}" srcId="{F428F90F-7056-47EA-97EE-AEADB5E43317}" destId="{5664C9AF-A87D-4CE7-99B9-6430E7293850}" srcOrd="0" destOrd="0" parTransId="{4B3C2A4E-60FF-424E-97A7-E37DEE2C4DFB}" sibTransId="{C2793E32-5004-45D8-BAFE-71AF190A7785}"/>
    <dgm:cxn modelId="{4B41FA23-3A0C-4943-BE5B-4D01432C60E5}" srcId="{83B554AB-6C14-41D9-A147-161B0384623D}" destId="{0BC67B7A-FF0F-4DFA-A18A-8D3CA9172F56}" srcOrd="1" destOrd="0" parTransId="{AFBADAA8-AC30-4BD6-A559-51209FDB4E10}" sibTransId="{B1EC3DF3-F969-40AE-9805-1F558B0E72ED}"/>
    <dgm:cxn modelId="{42403CD4-AADE-4CB1-BD0B-BFB334C4668D}" type="presOf" srcId="{8F110E53-363B-4B58-BA30-4AC1B3AB3554}" destId="{31327927-8371-4437-9DF0-54F04D412166}" srcOrd="0" destOrd="0" presId="urn:microsoft.com/office/officeart/2005/8/layout/vList5"/>
    <dgm:cxn modelId="{0A951108-9ACF-48E6-9964-CABDDF0422A1}" srcId="{83B554AB-6C14-41D9-A147-161B0384623D}" destId="{60262362-2DEC-40B8-8BC9-5E52FE9F2743}" srcOrd="0" destOrd="0" parTransId="{D54062B0-D5EF-49C9-B550-E59E58C4AE14}" sibTransId="{7F75B485-96AB-4D5B-88CB-129BB95B8807}"/>
    <dgm:cxn modelId="{99D5E829-A40B-45F3-B431-37435BA7CFE1}" srcId="{83B554AB-6C14-41D9-A147-161B0384623D}" destId="{8F110E53-363B-4B58-BA30-4AC1B3AB3554}" srcOrd="3" destOrd="0" parTransId="{1FA896E3-043E-4270-AEAB-89B8E00DDE8D}" sibTransId="{D9C6A4DF-B4E4-4F03-86A4-F7F74523BC0F}"/>
    <dgm:cxn modelId="{CED87C11-24DA-466A-B595-9C4AF6832128}" type="presOf" srcId="{83B554AB-6C14-41D9-A147-161B0384623D}" destId="{3D568734-79C3-45D1-A578-1016706EC8D8}" srcOrd="0" destOrd="0" presId="urn:microsoft.com/office/officeart/2005/8/layout/vList5"/>
    <dgm:cxn modelId="{2241F62D-70B5-4149-8D5B-C5E7ABDF64E7}" type="presOf" srcId="{5D7BEF02-5133-49A7-8BED-A6F2CDF7BC85}" destId="{D48BC6FE-D80E-4F8D-81D4-E72C8B85C32E}" srcOrd="0" destOrd="0" presId="urn:microsoft.com/office/officeart/2005/8/layout/vList5"/>
    <dgm:cxn modelId="{61300F8A-7034-4017-88BC-14C0F53BD610}" type="presOf" srcId="{F428F90F-7056-47EA-97EE-AEADB5E43317}" destId="{03CC0CD4-FD93-4BF1-9A19-906D22AC17FF}" srcOrd="0" destOrd="0" presId="urn:microsoft.com/office/officeart/2005/8/layout/vList5"/>
    <dgm:cxn modelId="{01890279-9141-47F5-8C7F-880970C58675}" type="presOf" srcId="{0BC67B7A-FF0F-4DFA-A18A-8D3CA9172F56}" destId="{D768E13B-6FD5-4377-B955-AAF4ABB7F166}" srcOrd="0" destOrd="0" presId="urn:microsoft.com/office/officeart/2005/8/layout/vList5"/>
    <dgm:cxn modelId="{652AD592-472C-4B03-8110-58415C1F2603}" type="presParOf" srcId="{3D568734-79C3-45D1-A578-1016706EC8D8}" destId="{08275DE1-91C1-4D56-804B-B34B96C079FB}" srcOrd="0" destOrd="0" presId="urn:microsoft.com/office/officeart/2005/8/layout/vList5"/>
    <dgm:cxn modelId="{CAD11ACF-9D5B-4C7C-885B-4A082D260ADA}" type="presParOf" srcId="{08275DE1-91C1-4D56-804B-B34B96C079FB}" destId="{1F4B13CD-D920-42BB-A306-7769B503C825}" srcOrd="0" destOrd="0" presId="urn:microsoft.com/office/officeart/2005/8/layout/vList5"/>
    <dgm:cxn modelId="{9879C793-AA49-4546-A9C0-3C4B778B3ECC}" type="presParOf" srcId="{08275DE1-91C1-4D56-804B-B34B96C079FB}" destId="{AB99BD8E-88CA-48A0-9912-C6F3B961987C}" srcOrd="1" destOrd="0" presId="urn:microsoft.com/office/officeart/2005/8/layout/vList5"/>
    <dgm:cxn modelId="{19B3F191-4CDE-457F-A8E4-FC5CD8AFF28B}" type="presParOf" srcId="{3D568734-79C3-45D1-A578-1016706EC8D8}" destId="{44487DED-D77D-499D-91D1-EA9A214E9121}" srcOrd="1" destOrd="0" presId="urn:microsoft.com/office/officeart/2005/8/layout/vList5"/>
    <dgm:cxn modelId="{3CAD61F5-FBBD-4B28-BD54-D0B2002AEF3F}" type="presParOf" srcId="{3D568734-79C3-45D1-A578-1016706EC8D8}" destId="{BB7D6A87-9CEB-49AB-AEF1-8496747FEB2B}" srcOrd="2" destOrd="0" presId="urn:microsoft.com/office/officeart/2005/8/layout/vList5"/>
    <dgm:cxn modelId="{EDE6FE34-5EEF-4810-BB0A-35E859134D53}" type="presParOf" srcId="{BB7D6A87-9CEB-49AB-AEF1-8496747FEB2B}" destId="{D768E13B-6FD5-4377-B955-AAF4ABB7F166}" srcOrd="0" destOrd="0" presId="urn:microsoft.com/office/officeart/2005/8/layout/vList5"/>
    <dgm:cxn modelId="{FC1F27F4-1D7F-4AD7-8885-B1FCC2754E85}" type="presParOf" srcId="{BB7D6A87-9CEB-49AB-AEF1-8496747FEB2B}" destId="{D48BC6FE-D80E-4F8D-81D4-E72C8B85C32E}" srcOrd="1" destOrd="0" presId="urn:microsoft.com/office/officeart/2005/8/layout/vList5"/>
    <dgm:cxn modelId="{FEEFEECA-6E64-4522-8AC2-08646E502432}" type="presParOf" srcId="{3D568734-79C3-45D1-A578-1016706EC8D8}" destId="{263CD4DA-7F2E-495D-9B1A-6C89F734CC29}" srcOrd="3" destOrd="0" presId="urn:microsoft.com/office/officeart/2005/8/layout/vList5"/>
    <dgm:cxn modelId="{BFDB940F-2809-4060-B78D-4F83875F7929}" type="presParOf" srcId="{3D568734-79C3-45D1-A578-1016706EC8D8}" destId="{67C7467F-4957-4CCC-9E01-D9D682F2004C}" srcOrd="4" destOrd="0" presId="urn:microsoft.com/office/officeart/2005/8/layout/vList5"/>
    <dgm:cxn modelId="{C2A29C81-3E4F-43CF-B378-11574BCF1FF8}" type="presParOf" srcId="{67C7467F-4957-4CCC-9E01-D9D682F2004C}" destId="{03CC0CD4-FD93-4BF1-9A19-906D22AC17FF}" srcOrd="0" destOrd="0" presId="urn:microsoft.com/office/officeart/2005/8/layout/vList5"/>
    <dgm:cxn modelId="{17063650-38E1-4AD9-ABAF-025409CAC938}" type="presParOf" srcId="{67C7467F-4957-4CCC-9E01-D9D682F2004C}" destId="{530412A3-5797-44E6-BF90-915955D6AD6F}" srcOrd="1" destOrd="0" presId="urn:microsoft.com/office/officeart/2005/8/layout/vList5"/>
    <dgm:cxn modelId="{B2F1B2A5-52D0-4896-9FD4-5C359F59E0D4}" type="presParOf" srcId="{3D568734-79C3-45D1-A578-1016706EC8D8}" destId="{0E39B6B2-6D2B-4E24-860C-DAA243CD2807}" srcOrd="5" destOrd="0" presId="urn:microsoft.com/office/officeart/2005/8/layout/vList5"/>
    <dgm:cxn modelId="{49469CA1-C220-4998-800B-4B737ED76DD5}" type="presParOf" srcId="{3D568734-79C3-45D1-A578-1016706EC8D8}" destId="{6066AA5D-6D4F-4931-938D-AC2AABAC6FF1}" srcOrd="6" destOrd="0" presId="urn:microsoft.com/office/officeart/2005/8/layout/vList5"/>
    <dgm:cxn modelId="{9AC3CC09-41DD-4BDD-819F-C8E68AC0BB27}" type="presParOf" srcId="{6066AA5D-6D4F-4931-938D-AC2AABAC6FF1}" destId="{31327927-8371-4437-9DF0-54F04D412166}" srcOrd="0" destOrd="0" presId="urn:microsoft.com/office/officeart/2005/8/layout/vList5"/>
    <dgm:cxn modelId="{5E423DBE-3026-4E61-812F-F66861A35C86}" type="presParOf" srcId="{6066AA5D-6D4F-4931-938D-AC2AABAC6FF1}" destId="{170F6CD4-9DE4-428C-9FD6-E63BACF9291D}" srcOrd="1" destOrd="0" presId="urn:microsoft.com/office/officeart/2005/8/layout/vList5"/>
    <dgm:cxn modelId="{5C8144E7-0B18-42EA-B0F2-E90E7261329C}" type="presParOf" srcId="{3D568734-79C3-45D1-A578-1016706EC8D8}" destId="{80C9B18A-13B9-41AE-8E98-2EB30CE73D89}" srcOrd="7" destOrd="0" presId="urn:microsoft.com/office/officeart/2005/8/layout/vList5"/>
    <dgm:cxn modelId="{EC73F9ED-28AF-44DB-A592-7FF368BD97C8}" type="presParOf" srcId="{3D568734-79C3-45D1-A578-1016706EC8D8}" destId="{8EE0965C-120B-46C3-A74F-C9F242F02128}" srcOrd="8" destOrd="0" presId="urn:microsoft.com/office/officeart/2005/8/layout/vList5"/>
    <dgm:cxn modelId="{51008299-84D6-450F-A700-67721536AA59}" type="presParOf" srcId="{8EE0965C-120B-46C3-A74F-C9F242F02128}" destId="{EA153A26-96E8-4677-B9FD-CC4E78E26F6A}" srcOrd="0" destOrd="0" presId="urn:microsoft.com/office/officeart/2005/8/layout/vList5"/>
    <dgm:cxn modelId="{9AEF0040-86C0-49E6-8F08-E19AAD05AC9B}" type="presParOf" srcId="{8EE0965C-120B-46C3-A74F-C9F242F02128}" destId="{2F2D4595-C6C4-4033-AAAF-CF70DE9515D4}"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1D6B284-CEEA-46AB-B65E-27FEBE9B7547}">
      <dsp:nvSpPr>
        <dsp:cNvPr id="0" name=""/>
        <dsp:cNvSpPr/>
      </dsp:nvSpPr>
      <dsp:spPr>
        <a:xfrm>
          <a:off x="3208856" y="1216099"/>
          <a:ext cx="2277253" cy="541882"/>
        </a:xfrm>
        <a:custGeom>
          <a:avLst/>
          <a:gdLst/>
          <a:ahLst/>
          <a:cxnLst/>
          <a:rect l="0" t="0" r="0" b="0"/>
          <a:pathLst>
            <a:path>
              <a:moveTo>
                <a:pt x="0" y="0"/>
              </a:moveTo>
              <a:lnTo>
                <a:pt x="0" y="369277"/>
              </a:lnTo>
              <a:lnTo>
                <a:pt x="2277253" y="369277"/>
              </a:lnTo>
              <a:lnTo>
                <a:pt x="2277253" y="541882"/>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92EE1A-8A48-4E67-9AAE-942868802294}">
      <dsp:nvSpPr>
        <dsp:cNvPr id="0" name=""/>
        <dsp:cNvSpPr/>
      </dsp:nvSpPr>
      <dsp:spPr>
        <a:xfrm>
          <a:off x="3163136" y="1216099"/>
          <a:ext cx="91440" cy="541882"/>
        </a:xfrm>
        <a:custGeom>
          <a:avLst/>
          <a:gdLst/>
          <a:ahLst/>
          <a:cxnLst/>
          <a:rect l="0" t="0" r="0" b="0"/>
          <a:pathLst>
            <a:path>
              <a:moveTo>
                <a:pt x="45720" y="0"/>
              </a:moveTo>
              <a:lnTo>
                <a:pt x="45720" y="541882"/>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0C91D4-1722-4CD3-8C0D-20832C021EA1}">
      <dsp:nvSpPr>
        <dsp:cNvPr id="0" name=""/>
        <dsp:cNvSpPr/>
      </dsp:nvSpPr>
      <dsp:spPr>
        <a:xfrm>
          <a:off x="931603" y="1216099"/>
          <a:ext cx="2277253" cy="541882"/>
        </a:xfrm>
        <a:custGeom>
          <a:avLst/>
          <a:gdLst/>
          <a:ahLst/>
          <a:cxnLst/>
          <a:rect l="0" t="0" r="0" b="0"/>
          <a:pathLst>
            <a:path>
              <a:moveTo>
                <a:pt x="2277253" y="0"/>
              </a:moveTo>
              <a:lnTo>
                <a:pt x="2277253" y="369277"/>
              </a:lnTo>
              <a:lnTo>
                <a:pt x="0" y="369277"/>
              </a:lnTo>
              <a:lnTo>
                <a:pt x="0" y="541882"/>
              </a:lnTo>
            </a:path>
          </a:pathLst>
        </a:custGeom>
        <a:noFill/>
        <a:ln w="25400"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18CE6AC-472D-4873-8164-250FE5E44370}">
      <dsp:nvSpPr>
        <dsp:cNvPr id="0" name=""/>
        <dsp:cNvSpPr/>
      </dsp:nvSpPr>
      <dsp:spPr>
        <a:xfrm>
          <a:off x="2277253" y="30561"/>
          <a:ext cx="1863207" cy="1185538"/>
        </a:xfrm>
        <a:prstGeom prst="roundRect">
          <a:avLst>
            <a:gd name="adj" fmla="val 10000"/>
          </a:avLst>
        </a:prstGeom>
        <a:gradFill rotWithShape="0">
          <a:gsLst>
            <a:gs pos="0">
              <a:schemeClr val="accent2">
                <a:shade val="60000"/>
                <a:hueOff val="0"/>
                <a:satOff val="0"/>
                <a:lumOff val="0"/>
                <a:alphaOff val="0"/>
                <a:tint val="50000"/>
                <a:satMod val="300000"/>
              </a:schemeClr>
            </a:gs>
            <a:gs pos="35000">
              <a:schemeClr val="accent2">
                <a:shade val="60000"/>
                <a:hueOff val="0"/>
                <a:satOff val="0"/>
                <a:lumOff val="0"/>
                <a:alphaOff val="0"/>
                <a:tint val="37000"/>
                <a:satMod val="300000"/>
              </a:schemeClr>
            </a:gs>
            <a:gs pos="100000">
              <a:schemeClr val="accent2">
                <a:shade val="6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BEC00664-DBEA-4D94-B932-D9E2F631FDBF}">
      <dsp:nvSpPr>
        <dsp:cNvPr id="0" name=""/>
        <dsp:cNvSpPr/>
      </dsp:nvSpPr>
      <dsp:spPr>
        <a:xfrm>
          <a:off x="2484276" y="227233"/>
          <a:ext cx="1863207" cy="1185538"/>
        </a:xfrm>
        <a:prstGeom prst="roundRect">
          <a:avLst>
            <a:gd name="adj" fmla="val 10000"/>
          </a:avLst>
        </a:prstGeom>
        <a:solidFill>
          <a:schemeClr val="lt1">
            <a:alpha val="90000"/>
            <a:hueOff val="0"/>
            <a:satOff val="0"/>
            <a:lumOff val="0"/>
            <a:alphaOff val="0"/>
          </a:schemeClr>
        </a:solidFill>
        <a:ln w="9525" cap="flat" cmpd="sng" algn="ctr">
          <a:solidFill>
            <a:schemeClr val="accent2">
              <a:shade val="8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kumimoji="1" lang="ja-JP" altLang="en-US" sz="2800" kern="1200" dirty="0" smtClean="0">
              <a:latin typeface="HGPｺﾞｼｯｸM" pitchFamily="50" charset="-128"/>
              <a:ea typeface="HGPｺﾞｼｯｸM" pitchFamily="50" charset="-128"/>
            </a:rPr>
            <a:t>合意形成</a:t>
          </a:r>
          <a:endParaRPr kumimoji="1" lang="ja-JP" altLang="en-US" sz="2800" kern="1200" dirty="0">
            <a:latin typeface="HGPｺﾞｼｯｸM" pitchFamily="50" charset="-128"/>
            <a:ea typeface="HGPｺﾞｼｯｸM" pitchFamily="50" charset="-128"/>
          </a:endParaRPr>
        </a:p>
      </dsp:txBody>
      <dsp:txXfrm>
        <a:off x="2484276" y="227233"/>
        <a:ext cx="1863207" cy="1185538"/>
      </dsp:txXfrm>
    </dsp:sp>
    <dsp:sp modelId="{7680E1C8-05FB-486B-B5AC-0B6BA9634A17}">
      <dsp:nvSpPr>
        <dsp:cNvPr id="0" name=""/>
        <dsp:cNvSpPr/>
      </dsp:nvSpPr>
      <dsp:spPr>
        <a:xfrm>
          <a:off x="0" y="1757982"/>
          <a:ext cx="1863207" cy="1183136"/>
        </a:xfrm>
        <a:prstGeom prst="roundRect">
          <a:avLst>
            <a:gd name="adj" fmla="val 10000"/>
          </a:avLst>
        </a:prstGeom>
        <a:gradFill rotWithShape="0">
          <a:gsLst>
            <a:gs pos="0">
              <a:schemeClr val="accent2">
                <a:shade val="80000"/>
                <a:hueOff val="0"/>
                <a:satOff val="0"/>
                <a:lumOff val="0"/>
                <a:alphaOff val="0"/>
                <a:tint val="50000"/>
                <a:satMod val="300000"/>
              </a:schemeClr>
            </a:gs>
            <a:gs pos="35000">
              <a:schemeClr val="accent2">
                <a:shade val="80000"/>
                <a:hueOff val="0"/>
                <a:satOff val="0"/>
                <a:lumOff val="0"/>
                <a:alphaOff val="0"/>
                <a:tint val="37000"/>
                <a:satMod val="300000"/>
              </a:schemeClr>
            </a:gs>
            <a:gs pos="100000">
              <a:schemeClr val="accent2">
                <a:shade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F8FEBAF-9210-4D39-9A0E-BDE30FA45319}">
      <dsp:nvSpPr>
        <dsp:cNvPr id="0" name=""/>
        <dsp:cNvSpPr/>
      </dsp:nvSpPr>
      <dsp:spPr>
        <a:xfrm>
          <a:off x="207022" y="1954654"/>
          <a:ext cx="1863207" cy="1183136"/>
        </a:xfrm>
        <a:prstGeom prst="roundRect">
          <a:avLst>
            <a:gd name="adj" fmla="val 10000"/>
          </a:avLst>
        </a:prstGeom>
        <a:solidFill>
          <a:schemeClr val="lt1">
            <a:alpha val="90000"/>
            <a:hueOff val="0"/>
            <a:satOff val="0"/>
            <a:lumOff val="0"/>
            <a:alphaOff val="0"/>
          </a:schemeClr>
        </a:solidFill>
        <a:ln w="9525" cap="flat" cmpd="sng" algn="ctr">
          <a:solidFill>
            <a:schemeClr val="accent2">
              <a:tint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kumimoji="1" lang="ja-JP" altLang="en-US" sz="2800" kern="1200" dirty="0" smtClean="0">
              <a:latin typeface="HGPｺﾞｼｯｸM" pitchFamily="50" charset="-128"/>
              <a:ea typeface="HGPｺﾞｼｯｸM" pitchFamily="50" charset="-128"/>
            </a:rPr>
            <a:t>情報公開</a:t>
          </a:r>
          <a:endParaRPr kumimoji="1" lang="en-US" altLang="ja-JP" sz="2800" kern="1200" dirty="0" smtClean="0">
            <a:latin typeface="HGPｺﾞｼｯｸM" pitchFamily="50" charset="-128"/>
            <a:ea typeface="HGPｺﾞｼｯｸM" pitchFamily="50" charset="-128"/>
          </a:endParaRPr>
        </a:p>
        <a:p>
          <a:pPr lvl="0" algn="ctr" defTabSz="1244600">
            <a:lnSpc>
              <a:spcPct val="90000"/>
            </a:lnSpc>
            <a:spcBef>
              <a:spcPct val="0"/>
            </a:spcBef>
            <a:spcAft>
              <a:spcPct val="35000"/>
            </a:spcAft>
          </a:pPr>
          <a:r>
            <a:rPr kumimoji="1" lang="ja-JP" altLang="en-US" sz="2800" kern="1200" dirty="0" smtClean="0">
              <a:latin typeface="HGPｺﾞｼｯｸM" pitchFamily="50" charset="-128"/>
              <a:ea typeface="HGPｺﾞｼｯｸM" pitchFamily="50" charset="-128"/>
            </a:rPr>
            <a:t>見える化</a:t>
          </a:r>
          <a:endParaRPr kumimoji="1" lang="ja-JP" altLang="en-US" sz="2800" kern="1200" dirty="0">
            <a:latin typeface="HGPｺﾞｼｯｸM" pitchFamily="50" charset="-128"/>
            <a:ea typeface="HGPｺﾞｼｯｸM" pitchFamily="50" charset="-128"/>
          </a:endParaRPr>
        </a:p>
      </dsp:txBody>
      <dsp:txXfrm>
        <a:off x="207022" y="1954654"/>
        <a:ext cx="1863207" cy="1183136"/>
      </dsp:txXfrm>
    </dsp:sp>
    <dsp:sp modelId="{BAF56FFB-B32D-46D1-84A0-ECE74BC874AD}">
      <dsp:nvSpPr>
        <dsp:cNvPr id="0" name=""/>
        <dsp:cNvSpPr/>
      </dsp:nvSpPr>
      <dsp:spPr>
        <a:xfrm>
          <a:off x="2277253" y="1757982"/>
          <a:ext cx="1863207" cy="1183136"/>
        </a:xfrm>
        <a:prstGeom prst="roundRect">
          <a:avLst>
            <a:gd name="adj" fmla="val 10000"/>
          </a:avLst>
        </a:prstGeom>
        <a:gradFill rotWithShape="0">
          <a:gsLst>
            <a:gs pos="0">
              <a:schemeClr val="accent2">
                <a:shade val="80000"/>
                <a:hueOff val="0"/>
                <a:satOff val="0"/>
                <a:lumOff val="0"/>
                <a:alphaOff val="0"/>
                <a:tint val="50000"/>
                <a:satMod val="300000"/>
              </a:schemeClr>
            </a:gs>
            <a:gs pos="35000">
              <a:schemeClr val="accent2">
                <a:shade val="80000"/>
                <a:hueOff val="0"/>
                <a:satOff val="0"/>
                <a:lumOff val="0"/>
                <a:alphaOff val="0"/>
                <a:tint val="37000"/>
                <a:satMod val="300000"/>
              </a:schemeClr>
            </a:gs>
            <a:gs pos="100000">
              <a:schemeClr val="accent2">
                <a:shade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7CD1A325-1E1B-43AC-9EF3-C7BBEB448D25}">
      <dsp:nvSpPr>
        <dsp:cNvPr id="0" name=""/>
        <dsp:cNvSpPr/>
      </dsp:nvSpPr>
      <dsp:spPr>
        <a:xfrm>
          <a:off x="2484276" y="1954654"/>
          <a:ext cx="1863207" cy="1183136"/>
        </a:xfrm>
        <a:prstGeom prst="roundRect">
          <a:avLst>
            <a:gd name="adj" fmla="val 10000"/>
          </a:avLst>
        </a:prstGeom>
        <a:solidFill>
          <a:schemeClr val="lt1">
            <a:alpha val="90000"/>
            <a:hueOff val="0"/>
            <a:satOff val="0"/>
            <a:lumOff val="0"/>
            <a:alphaOff val="0"/>
          </a:schemeClr>
        </a:solidFill>
        <a:ln w="9525" cap="flat" cmpd="sng" algn="ctr">
          <a:solidFill>
            <a:schemeClr val="accent2">
              <a:tint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kumimoji="1" lang="ja-JP" altLang="en-US" sz="2800" kern="1200" dirty="0" smtClean="0">
              <a:latin typeface="HGPｺﾞｼｯｸM" pitchFamily="50" charset="-128"/>
              <a:ea typeface="HGPｺﾞｼｯｸM" pitchFamily="50" charset="-128"/>
            </a:rPr>
            <a:t>透明性</a:t>
          </a:r>
          <a:endParaRPr kumimoji="1" lang="en-US" altLang="ja-JP" sz="2800" kern="1200" dirty="0" smtClean="0">
            <a:latin typeface="HGPｺﾞｼｯｸM" pitchFamily="50" charset="-128"/>
            <a:ea typeface="HGPｺﾞｼｯｸM" pitchFamily="50" charset="-128"/>
          </a:endParaRPr>
        </a:p>
        <a:p>
          <a:pPr lvl="0" algn="ctr" defTabSz="1244600">
            <a:lnSpc>
              <a:spcPct val="90000"/>
            </a:lnSpc>
            <a:spcBef>
              <a:spcPct val="0"/>
            </a:spcBef>
            <a:spcAft>
              <a:spcPct val="35000"/>
            </a:spcAft>
          </a:pPr>
          <a:r>
            <a:rPr kumimoji="1" lang="ja-JP" altLang="en-US" sz="2800" kern="1200" dirty="0" smtClean="0">
              <a:latin typeface="HGPｺﾞｼｯｸM" pitchFamily="50" charset="-128"/>
              <a:ea typeface="HGPｺﾞｼｯｸM" pitchFamily="50" charset="-128"/>
            </a:rPr>
            <a:t>見せる化</a:t>
          </a:r>
          <a:endParaRPr kumimoji="1" lang="ja-JP" altLang="en-US" sz="2800" kern="1200" dirty="0">
            <a:latin typeface="HGPｺﾞｼｯｸM" pitchFamily="50" charset="-128"/>
            <a:ea typeface="HGPｺﾞｼｯｸM" pitchFamily="50" charset="-128"/>
          </a:endParaRPr>
        </a:p>
      </dsp:txBody>
      <dsp:txXfrm>
        <a:off x="2484276" y="1954654"/>
        <a:ext cx="1863207" cy="1183136"/>
      </dsp:txXfrm>
    </dsp:sp>
    <dsp:sp modelId="{3B00B6A7-E673-4C2E-89A9-D534489CFE50}">
      <dsp:nvSpPr>
        <dsp:cNvPr id="0" name=""/>
        <dsp:cNvSpPr/>
      </dsp:nvSpPr>
      <dsp:spPr>
        <a:xfrm>
          <a:off x="4554506" y="1757982"/>
          <a:ext cx="1863207" cy="1183136"/>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a:scene3d>
          <a:camera prst="orthographicFront"/>
          <a:lightRig rig="flat" dir="t"/>
        </a:scene3d>
        <a:sp3d/>
      </dsp:spPr>
      <dsp:style>
        <a:lnRef idx="1">
          <a:schemeClr val="accent1"/>
        </a:lnRef>
        <a:fillRef idx="2">
          <a:schemeClr val="accent1"/>
        </a:fillRef>
        <a:effectRef idx="1">
          <a:schemeClr val="accent1"/>
        </a:effectRef>
        <a:fontRef idx="minor">
          <a:schemeClr val="dk1"/>
        </a:fontRef>
      </dsp:style>
    </dsp:sp>
    <dsp:sp modelId="{A2EA6D28-C1DD-4E8F-8BBB-45ACFAFD8E14}">
      <dsp:nvSpPr>
        <dsp:cNvPr id="0" name=""/>
        <dsp:cNvSpPr/>
      </dsp:nvSpPr>
      <dsp:spPr>
        <a:xfrm>
          <a:off x="4761529" y="1954654"/>
          <a:ext cx="1863207" cy="1183136"/>
        </a:xfrm>
        <a:prstGeom prst="roundRect">
          <a:avLst>
            <a:gd name="adj" fmla="val 10000"/>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kumimoji="1" lang="ja-JP" altLang="en-US" sz="2800" i="0" kern="1200" dirty="0" smtClean="0">
              <a:solidFill>
                <a:schemeClr val="tx1"/>
              </a:solidFill>
              <a:latin typeface="HGPｺﾞｼｯｸM" pitchFamily="50" charset="-128"/>
              <a:ea typeface="HGPｺﾞｼｯｸM" pitchFamily="50" charset="-128"/>
            </a:rPr>
            <a:t>相互理解</a:t>
          </a:r>
          <a:endParaRPr kumimoji="1" lang="en-US" altLang="ja-JP" sz="2800" i="0" kern="1200" dirty="0" smtClean="0">
            <a:solidFill>
              <a:schemeClr val="tx1"/>
            </a:solidFill>
            <a:latin typeface="HGPｺﾞｼｯｸM" pitchFamily="50" charset="-128"/>
            <a:ea typeface="HGPｺﾞｼｯｸM" pitchFamily="50" charset="-128"/>
          </a:endParaRPr>
        </a:p>
        <a:p>
          <a:pPr lvl="0" algn="ctr" defTabSz="1244600">
            <a:lnSpc>
              <a:spcPct val="90000"/>
            </a:lnSpc>
            <a:spcBef>
              <a:spcPct val="0"/>
            </a:spcBef>
            <a:spcAft>
              <a:spcPct val="35000"/>
            </a:spcAft>
          </a:pPr>
          <a:r>
            <a:rPr kumimoji="1" lang="ja-JP" altLang="en-US" sz="2800" i="0" kern="1200" dirty="0" smtClean="0">
              <a:solidFill>
                <a:schemeClr val="tx1"/>
              </a:solidFill>
              <a:latin typeface="HGPｺﾞｼｯｸM" pitchFamily="50" charset="-128"/>
              <a:ea typeface="HGPｺﾞｼｯｸM" pitchFamily="50" charset="-128"/>
            </a:rPr>
            <a:t>参画</a:t>
          </a:r>
          <a:endParaRPr kumimoji="1" lang="ja-JP" altLang="en-US" sz="2800" i="0" kern="1200" dirty="0">
            <a:solidFill>
              <a:schemeClr val="tx1"/>
            </a:solidFill>
            <a:latin typeface="HGPｺﾞｼｯｸM" pitchFamily="50" charset="-128"/>
            <a:ea typeface="HGPｺﾞｼｯｸM" pitchFamily="50" charset="-128"/>
          </a:endParaRPr>
        </a:p>
      </dsp:txBody>
      <dsp:txXfrm>
        <a:off x="4761529" y="1954654"/>
        <a:ext cx="1863207" cy="118313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644D986-DBC5-471F-98D8-98CF44521A9D}">
      <dsp:nvSpPr>
        <dsp:cNvPr id="0" name=""/>
        <dsp:cNvSpPr/>
      </dsp:nvSpPr>
      <dsp:spPr>
        <a:xfrm>
          <a:off x="0" y="1820"/>
          <a:ext cx="8915400" cy="729495"/>
        </a:xfrm>
        <a:prstGeom prst="roundRect">
          <a:avLst/>
        </a:prstGeom>
        <a:gradFill rotWithShape="0">
          <a:gsLst>
            <a:gs pos="0">
              <a:schemeClr val="accent5">
                <a:hueOff val="0"/>
                <a:satOff val="0"/>
                <a:lumOff val="0"/>
                <a:alphaOff val="0"/>
                <a:tint val="50000"/>
                <a:satMod val="300000"/>
              </a:schemeClr>
            </a:gs>
            <a:gs pos="35000">
              <a:schemeClr val="accent5">
                <a:hueOff val="0"/>
                <a:satOff val="0"/>
                <a:lumOff val="0"/>
                <a:alphaOff val="0"/>
                <a:tint val="37000"/>
                <a:satMod val="300000"/>
              </a:schemeClr>
            </a:gs>
            <a:gs pos="100000">
              <a:schemeClr val="accent5">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ja-JP" altLang="en-US" sz="2900" kern="1200" dirty="0" smtClean="0"/>
            <a:t>行財政改革を支援するＩＣＴ</a:t>
          </a:r>
          <a:endParaRPr kumimoji="1" lang="ja-JP" altLang="en-US" sz="2900" kern="1200" dirty="0"/>
        </a:p>
      </dsp:txBody>
      <dsp:txXfrm>
        <a:off x="0" y="1820"/>
        <a:ext cx="8915400" cy="729495"/>
      </dsp:txXfrm>
    </dsp:sp>
    <dsp:sp modelId="{963DD836-6659-4D63-AC8A-DD3D18B2E067}">
      <dsp:nvSpPr>
        <dsp:cNvPr id="0" name=""/>
        <dsp:cNvSpPr/>
      </dsp:nvSpPr>
      <dsp:spPr>
        <a:xfrm>
          <a:off x="0" y="731315"/>
          <a:ext cx="8915400" cy="8404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3064" tIns="36830" rIns="206248" bIns="36830" numCol="1" spcCol="1270" anchor="t" anchorCtr="0">
          <a:noAutofit/>
        </a:bodyPr>
        <a:lstStyle/>
        <a:p>
          <a:pPr marL="228600" lvl="1" indent="-228600" algn="l" defTabSz="1022350">
            <a:lnSpc>
              <a:spcPct val="90000"/>
            </a:lnSpc>
            <a:spcBef>
              <a:spcPct val="0"/>
            </a:spcBef>
            <a:spcAft>
              <a:spcPct val="20000"/>
            </a:spcAft>
            <a:buChar char="••"/>
          </a:pPr>
          <a:r>
            <a:rPr lang="ja-JP" altLang="en-US" sz="2300" kern="1200" dirty="0" smtClean="0">
              <a:latin typeface="HGPｺﾞｼｯｸM" pitchFamily="50" charset="-128"/>
              <a:ea typeface="HGPｺﾞｼｯｸM" pitchFamily="50" charset="-128"/>
            </a:rPr>
            <a:t>業務の効率化と行政サービスの質の向上＜</a:t>
          </a:r>
          <a:r>
            <a:rPr lang="en-US" altLang="ja-JP" sz="2300" kern="1200" dirty="0" smtClean="0">
              <a:latin typeface="HGPｺﾞｼｯｸM" pitchFamily="50" charset="-128"/>
              <a:ea typeface="HGPｺﾞｼｯｸM" pitchFamily="50" charset="-128"/>
            </a:rPr>
            <a:t>BPR</a:t>
          </a:r>
          <a:r>
            <a:rPr lang="ja-JP" altLang="en-US" sz="2300" kern="1200" dirty="0" smtClean="0">
              <a:latin typeface="HGPｺﾞｼｯｸM" pitchFamily="50" charset="-128"/>
              <a:ea typeface="HGPｺﾞｼｯｸM" pitchFamily="50" charset="-128"/>
            </a:rPr>
            <a:t>＞</a:t>
          </a:r>
          <a:endParaRPr kumimoji="1" lang="ja-JP" altLang="en-US" sz="2300" kern="1200" dirty="0">
            <a:latin typeface="HGPｺﾞｼｯｸM" pitchFamily="50" charset="-128"/>
            <a:ea typeface="HGPｺﾞｼｯｸM" pitchFamily="50" charset="-128"/>
          </a:endParaRPr>
        </a:p>
        <a:p>
          <a:pPr marL="228600" lvl="1" indent="-228600" algn="l" defTabSz="1022350">
            <a:lnSpc>
              <a:spcPct val="90000"/>
            </a:lnSpc>
            <a:spcBef>
              <a:spcPct val="0"/>
            </a:spcBef>
            <a:spcAft>
              <a:spcPct val="20000"/>
            </a:spcAft>
            <a:buChar char="••"/>
          </a:pPr>
          <a:r>
            <a:rPr lang="ja-JP" altLang="en-US" sz="2300" kern="1200" dirty="0" smtClean="0">
              <a:latin typeface="HGPｺﾞｼｯｸM" pitchFamily="50" charset="-128"/>
              <a:ea typeface="HGPｺﾞｼｯｸM" pitchFamily="50" charset="-128"/>
            </a:rPr>
            <a:t>経営資源（人・モノ・金・時間・情報）の有効活用＜再配分＞</a:t>
          </a:r>
          <a:endParaRPr lang="en-US" altLang="ja-JP" sz="2300" kern="1200" dirty="0" smtClean="0">
            <a:latin typeface="HGPｺﾞｼｯｸM" pitchFamily="50" charset="-128"/>
            <a:ea typeface="HGPｺﾞｼｯｸM" pitchFamily="50" charset="-128"/>
          </a:endParaRPr>
        </a:p>
      </dsp:txBody>
      <dsp:txXfrm>
        <a:off x="0" y="731315"/>
        <a:ext cx="8915400" cy="840420"/>
      </dsp:txXfrm>
    </dsp:sp>
    <dsp:sp modelId="{FE468DD1-F2F8-400A-8D07-DD45DF7AAF70}">
      <dsp:nvSpPr>
        <dsp:cNvPr id="0" name=""/>
        <dsp:cNvSpPr/>
      </dsp:nvSpPr>
      <dsp:spPr>
        <a:xfrm>
          <a:off x="0" y="1571735"/>
          <a:ext cx="8915400" cy="729495"/>
        </a:xfrm>
        <a:prstGeom prst="roundRect">
          <a:avLst/>
        </a:prstGeom>
        <a:gradFill rotWithShape="0">
          <a:gsLst>
            <a:gs pos="0">
              <a:schemeClr val="accent5">
                <a:hueOff val="-1548258"/>
                <a:satOff val="15522"/>
                <a:lumOff val="-10784"/>
                <a:alphaOff val="0"/>
                <a:tint val="50000"/>
                <a:satMod val="300000"/>
              </a:schemeClr>
            </a:gs>
            <a:gs pos="35000">
              <a:schemeClr val="accent5">
                <a:hueOff val="-1548258"/>
                <a:satOff val="15522"/>
                <a:lumOff val="-10784"/>
                <a:alphaOff val="0"/>
                <a:tint val="37000"/>
                <a:satMod val="300000"/>
              </a:schemeClr>
            </a:gs>
            <a:gs pos="100000">
              <a:schemeClr val="accent5">
                <a:hueOff val="-1548258"/>
                <a:satOff val="15522"/>
                <a:lumOff val="-1078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ja-JP" altLang="en-US" sz="2900" kern="1200" dirty="0" smtClean="0"/>
            <a:t>目的指向型行政運営への転換　</a:t>
          </a:r>
          <a:endParaRPr kumimoji="1" lang="ja-JP" altLang="en-US" sz="2900" kern="1200" dirty="0"/>
        </a:p>
      </dsp:txBody>
      <dsp:txXfrm>
        <a:off x="0" y="1571735"/>
        <a:ext cx="8915400" cy="729495"/>
      </dsp:txXfrm>
    </dsp:sp>
    <dsp:sp modelId="{061E8D81-CA5D-4CAE-8DDA-33A5C166E385}">
      <dsp:nvSpPr>
        <dsp:cNvPr id="0" name=""/>
        <dsp:cNvSpPr/>
      </dsp:nvSpPr>
      <dsp:spPr>
        <a:xfrm>
          <a:off x="0" y="2301230"/>
          <a:ext cx="8915400" cy="8404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3064" tIns="36830" rIns="206248" bIns="36830" numCol="1" spcCol="1270" anchor="t" anchorCtr="0">
          <a:noAutofit/>
        </a:bodyPr>
        <a:lstStyle/>
        <a:p>
          <a:pPr marL="228600" lvl="1" indent="-228600" algn="l" defTabSz="1022350">
            <a:lnSpc>
              <a:spcPct val="90000"/>
            </a:lnSpc>
            <a:spcBef>
              <a:spcPct val="0"/>
            </a:spcBef>
            <a:spcAft>
              <a:spcPct val="20000"/>
            </a:spcAft>
            <a:buChar char="••"/>
          </a:pPr>
          <a:r>
            <a:rPr lang="ja-JP" altLang="en-US" sz="2300" kern="1200" dirty="0" smtClean="0">
              <a:latin typeface="HGPｺﾞｼｯｸM" pitchFamily="50" charset="-128"/>
              <a:ea typeface="HGPｺﾞｼｯｸM" pitchFamily="50" charset="-128"/>
            </a:rPr>
            <a:t>住民視点の行政サービス＜総合窓口＞＜</a:t>
          </a:r>
          <a:r>
            <a:rPr lang="en-US" altLang="ja-JP" sz="2300" kern="1200" dirty="0" smtClean="0">
              <a:latin typeface="HGPｺﾞｼｯｸM" pitchFamily="50" charset="-128"/>
              <a:ea typeface="HGPｺﾞｼｯｸM" pitchFamily="50" charset="-128"/>
            </a:rPr>
            <a:t>ICT</a:t>
          </a:r>
          <a:r>
            <a:rPr lang="ja-JP" altLang="en-US" sz="2300" kern="1200" dirty="0" smtClean="0">
              <a:latin typeface="HGPｺﾞｼｯｸM" pitchFamily="50" charset="-128"/>
              <a:ea typeface="HGPｺﾞｼｯｸM" pitchFamily="50" charset="-128"/>
            </a:rPr>
            <a:t>利活用＞</a:t>
          </a:r>
          <a:endParaRPr kumimoji="1" lang="ja-JP" altLang="en-US" sz="2300" kern="1200" dirty="0">
            <a:latin typeface="HGPｺﾞｼｯｸM" pitchFamily="50" charset="-128"/>
            <a:ea typeface="HGPｺﾞｼｯｸM" pitchFamily="50" charset="-128"/>
          </a:endParaRPr>
        </a:p>
        <a:p>
          <a:pPr marL="228600" lvl="1" indent="-228600" algn="l" defTabSz="1022350">
            <a:lnSpc>
              <a:spcPct val="90000"/>
            </a:lnSpc>
            <a:spcBef>
              <a:spcPct val="0"/>
            </a:spcBef>
            <a:spcAft>
              <a:spcPct val="20000"/>
            </a:spcAft>
            <a:buChar char="••"/>
          </a:pPr>
          <a:r>
            <a:rPr lang="ja-JP" altLang="en-US" sz="2300" kern="1200" dirty="0" smtClean="0">
              <a:latin typeface="HGPｺﾞｼｯｸM" pitchFamily="50" charset="-128"/>
              <a:ea typeface="HGPｺﾞｼｯｸM" pitchFamily="50" charset="-128"/>
            </a:rPr>
            <a:t>プロセス重視から成果重視への転換　　（指標化の壁）</a:t>
          </a:r>
        </a:p>
      </dsp:txBody>
      <dsp:txXfrm>
        <a:off x="0" y="2301230"/>
        <a:ext cx="8915400" cy="840420"/>
      </dsp:txXfrm>
    </dsp:sp>
    <dsp:sp modelId="{B060FD77-6C99-41DC-954B-E331193761E1}">
      <dsp:nvSpPr>
        <dsp:cNvPr id="0" name=""/>
        <dsp:cNvSpPr/>
      </dsp:nvSpPr>
      <dsp:spPr>
        <a:xfrm>
          <a:off x="0" y="3141650"/>
          <a:ext cx="8915400" cy="729495"/>
        </a:xfrm>
        <a:prstGeom prst="roundRect">
          <a:avLst/>
        </a:prstGeom>
        <a:gradFill rotWithShape="0">
          <a:gsLst>
            <a:gs pos="0">
              <a:schemeClr val="accent5">
                <a:hueOff val="-3096517"/>
                <a:satOff val="31044"/>
                <a:lumOff val="-21569"/>
                <a:alphaOff val="0"/>
                <a:tint val="50000"/>
                <a:satMod val="300000"/>
              </a:schemeClr>
            </a:gs>
            <a:gs pos="35000">
              <a:schemeClr val="accent5">
                <a:hueOff val="-3096517"/>
                <a:satOff val="31044"/>
                <a:lumOff val="-21569"/>
                <a:alphaOff val="0"/>
                <a:tint val="37000"/>
                <a:satMod val="300000"/>
              </a:schemeClr>
            </a:gs>
            <a:gs pos="100000">
              <a:schemeClr val="accent5">
                <a:hueOff val="-3096517"/>
                <a:satOff val="31044"/>
                <a:lumOff val="-2156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ja-JP" altLang="en-US" sz="2900" kern="1200" dirty="0" smtClean="0"/>
            <a:t>職員一人ひとりがコスト意識をもつ</a:t>
          </a:r>
          <a:endParaRPr kumimoji="1" lang="ja-JP" altLang="en-US" sz="2900" kern="1200" dirty="0"/>
        </a:p>
      </dsp:txBody>
      <dsp:txXfrm>
        <a:off x="0" y="3141650"/>
        <a:ext cx="8915400" cy="729495"/>
      </dsp:txXfrm>
    </dsp:sp>
    <dsp:sp modelId="{42285C0B-4C95-4F0F-8924-0A27F4C115AD}">
      <dsp:nvSpPr>
        <dsp:cNvPr id="0" name=""/>
        <dsp:cNvSpPr/>
      </dsp:nvSpPr>
      <dsp:spPr>
        <a:xfrm>
          <a:off x="0" y="3871146"/>
          <a:ext cx="8915400" cy="8404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83064" tIns="36830" rIns="206248" bIns="36830" numCol="1" spcCol="1270" anchor="t" anchorCtr="0">
          <a:noAutofit/>
        </a:bodyPr>
        <a:lstStyle/>
        <a:p>
          <a:pPr marL="228600" lvl="1" indent="-228600" algn="l" defTabSz="1022350">
            <a:lnSpc>
              <a:spcPct val="90000"/>
            </a:lnSpc>
            <a:spcBef>
              <a:spcPct val="0"/>
            </a:spcBef>
            <a:spcAft>
              <a:spcPct val="20000"/>
            </a:spcAft>
            <a:buChar char="••"/>
          </a:pPr>
          <a:r>
            <a:rPr lang="ja-JP" altLang="en-US" sz="2300" kern="1200" dirty="0" smtClean="0">
              <a:latin typeface="HGPｺﾞｼｯｸM" pitchFamily="50" charset="-128"/>
              <a:ea typeface="HGPｺﾞｼｯｸM" pitchFamily="50" charset="-128"/>
            </a:rPr>
            <a:t>コストの見える化　＜</a:t>
          </a:r>
          <a:r>
            <a:rPr lang="en-US" altLang="ja-JP" sz="2300" kern="1200" dirty="0" smtClean="0">
              <a:latin typeface="HGPｺﾞｼｯｸM" pitchFamily="50" charset="-128"/>
              <a:ea typeface="HGPｺﾞｼｯｸM" pitchFamily="50" charset="-128"/>
            </a:rPr>
            <a:t>ICT</a:t>
          </a:r>
          <a:r>
            <a:rPr lang="ja-JP" altLang="en-US" sz="2300" kern="1200" dirty="0" smtClean="0">
              <a:latin typeface="HGPｺﾞｼｯｸM" pitchFamily="50" charset="-128"/>
              <a:ea typeface="HGPｺﾞｼｯｸM" pitchFamily="50" charset="-128"/>
            </a:rPr>
            <a:t>利活用　行政経営マネジメント＞</a:t>
          </a:r>
          <a:endParaRPr kumimoji="1" lang="ja-JP" altLang="en-US" sz="2300" kern="1200" dirty="0">
            <a:latin typeface="HGPｺﾞｼｯｸM" pitchFamily="50" charset="-128"/>
            <a:ea typeface="HGPｺﾞｼｯｸM" pitchFamily="50" charset="-128"/>
          </a:endParaRPr>
        </a:p>
        <a:p>
          <a:pPr marL="228600" lvl="1" indent="-228600" algn="l" defTabSz="1022350">
            <a:lnSpc>
              <a:spcPct val="90000"/>
            </a:lnSpc>
            <a:spcBef>
              <a:spcPct val="0"/>
            </a:spcBef>
            <a:spcAft>
              <a:spcPct val="20000"/>
            </a:spcAft>
            <a:buChar char="••"/>
          </a:pPr>
          <a:r>
            <a:rPr lang="ja-JP" altLang="en-US" sz="2300" kern="1200" dirty="0" smtClean="0">
              <a:latin typeface="HGPｺﾞｼｯｸM" pitchFamily="50" charset="-128"/>
              <a:ea typeface="HGPｺﾞｼｯｸM" pitchFamily="50" charset="-128"/>
            </a:rPr>
            <a:t>事務事業の洗い出しと統廃合、公共施設の老朽化対策＜</a:t>
          </a:r>
          <a:r>
            <a:rPr lang="en-US" altLang="ja-JP" sz="2300" kern="1200" dirty="0" smtClean="0">
              <a:latin typeface="HGPｺﾞｼｯｸM" pitchFamily="50" charset="-128"/>
              <a:ea typeface="HGPｺﾞｼｯｸM" pitchFamily="50" charset="-128"/>
            </a:rPr>
            <a:t>〃</a:t>
          </a:r>
          <a:r>
            <a:rPr lang="ja-JP" altLang="en-US" sz="2300" kern="1200" dirty="0" smtClean="0">
              <a:latin typeface="HGPｺﾞｼｯｸM" pitchFamily="50" charset="-128"/>
              <a:ea typeface="HGPｺﾞｼｯｸM" pitchFamily="50" charset="-128"/>
            </a:rPr>
            <a:t>＞</a:t>
          </a:r>
        </a:p>
      </dsp:txBody>
      <dsp:txXfrm>
        <a:off x="0" y="3871146"/>
        <a:ext cx="8915400" cy="84042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5DB085B-6BCC-49BF-A30D-A776C365415E}">
      <dsp:nvSpPr>
        <dsp:cNvPr id="0" name=""/>
        <dsp:cNvSpPr/>
      </dsp:nvSpPr>
      <dsp:spPr>
        <a:xfrm>
          <a:off x="535317" y="389425"/>
          <a:ext cx="2601773" cy="2601773"/>
        </a:xfrm>
        <a:prstGeom prst="blockArc">
          <a:avLst>
            <a:gd name="adj1" fmla="val 10800000"/>
            <a:gd name="adj2" fmla="val 162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2A2A309-2B51-405F-919D-3C3381099A3A}">
      <dsp:nvSpPr>
        <dsp:cNvPr id="0" name=""/>
        <dsp:cNvSpPr/>
      </dsp:nvSpPr>
      <dsp:spPr>
        <a:xfrm>
          <a:off x="535317" y="389425"/>
          <a:ext cx="2601773" cy="2601773"/>
        </a:xfrm>
        <a:prstGeom prst="blockArc">
          <a:avLst>
            <a:gd name="adj1" fmla="val 5400000"/>
            <a:gd name="adj2" fmla="val 10800000"/>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6F6801C-538B-4069-93C8-2E4FD7FF4212}">
      <dsp:nvSpPr>
        <dsp:cNvPr id="0" name=""/>
        <dsp:cNvSpPr/>
      </dsp:nvSpPr>
      <dsp:spPr>
        <a:xfrm>
          <a:off x="597932" y="390968"/>
          <a:ext cx="2601773" cy="2601773"/>
        </a:xfrm>
        <a:prstGeom prst="blockArc">
          <a:avLst>
            <a:gd name="adj1" fmla="val 21560449"/>
            <a:gd name="adj2" fmla="val 5569466"/>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76EA876-E4F9-4B99-BEA1-0394A5DD4AF0}">
      <dsp:nvSpPr>
        <dsp:cNvPr id="0" name=""/>
        <dsp:cNvSpPr/>
      </dsp:nvSpPr>
      <dsp:spPr>
        <a:xfrm>
          <a:off x="597900" y="387883"/>
          <a:ext cx="2601773" cy="2601773"/>
        </a:xfrm>
        <a:prstGeom prst="blockArc">
          <a:avLst>
            <a:gd name="adj1" fmla="val 16030620"/>
            <a:gd name="adj2" fmla="val 21568797"/>
            <a:gd name="adj3" fmla="val 464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ED99FD5-ADA9-4A8F-B6F6-4A53953FF883}">
      <dsp:nvSpPr>
        <dsp:cNvPr id="0" name=""/>
        <dsp:cNvSpPr/>
      </dsp:nvSpPr>
      <dsp:spPr>
        <a:xfrm>
          <a:off x="1237285" y="1091393"/>
          <a:ext cx="1197836" cy="119783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推進</a:t>
          </a:r>
          <a:endParaRPr kumimoji="1" lang="en-US" altLang="ja-JP" sz="2000" kern="1200" dirty="0" smtClean="0"/>
        </a:p>
        <a:p>
          <a:pPr lvl="0" algn="ctr" defTabSz="889000">
            <a:lnSpc>
              <a:spcPct val="90000"/>
            </a:lnSpc>
            <a:spcBef>
              <a:spcPct val="0"/>
            </a:spcBef>
            <a:spcAft>
              <a:spcPct val="35000"/>
            </a:spcAft>
          </a:pPr>
          <a:r>
            <a:rPr kumimoji="1" lang="ja-JP" altLang="en-US" sz="2000" kern="1200" dirty="0" smtClean="0"/>
            <a:t>事務局</a:t>
          </a:r>
          <a:endParaRPr kumimoji="1" lang="ja-JP" altLang="en-US" sz="2000" kern="1200" dirty="0"/>
        </a:p>
      </dsp:txBody>
      <dsp:txXfrm>
        <a:off x="1237285" y="1091393"/>
        <a:ext cx="1197836" cy="1197836"/>
      </dsp:txXfrm>
    </dsp:sp>
    <dsp:sp modelId="{2D740FB8-9EC5-4E4E-9B3F-AE42716859F2}">
      <dsp:nvSpPr>
        <dsp:cNvPr id="0" name=""/>
        <dsp:cNvSpPr/>
      </dsp:nvSpPr>
      <dsp:spPr>
        <a:xfrm>
          <a:off x="1416961" y="368"/>
          <a:ext cx="838485" cy="83848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職員</a:t>
          </a:r>
          <a:endParaRPr kumimoji="1" lang="ja-JP" altLang="en-US" sz="2000" kern="1200" dirty="0"/>
        </a:p>
      </dsp:txBody>
      <dsp:txXfrm>
        <a:off x="1416961" y="368"/>
        <a:ext cx="838485" cy="838485"/>
      </dsp:txXfrm>
    </dsp:sp>
    <dsp:sp modelId="{9313B945-3636-424B-9A39-8540113A8F02}">
      <dsp:nvSpPr>
        <dsp:cNvPr id="0" name=""/>
        <dsp:cNvSpPr/>
      </dsp:nvSpPr>
      <dsp:spPr>
        <a:xfrm>
          <a:off x="2750193" y="1257993"/>
          <a:ext cx="838485" cy="83848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労働　組合</a:t>
          </a:r>
          <a:endParaRPr kumimoji="1" lang="ja-JP" altLang="en-US" sz="2000" kern="1200" dirty="0"/>
        </a:p>
      </dsp:txBody>
      <dsp:txXfrm>
        <a:off x="2750193" y="1257993"/>
        <a:ext cx="838485" cy="838485"/>
      </dsp:txXfrm>
    </dsp:sp>
    <dsp:sp modelId="{180BB1FF-F7EB-4983-9F42-EEC6CE2F6DEF}">
      <dsp:nvSpPr>
        <dsp:cNvPr id="0" name=""/>
        <dsp:cNvSpPr/>
      </dsp:nvSpPr>
      <dsp:spPr>
        <a:xfrm>
          <a:off x="1416961" y="2541770"/>
          <a:ext cx="838485" cy="83848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kumimoji="1" lang="ja-JP" altLang="en-US" sz="1900" kern="1200" dirty="0" smtClean="0"/>
            <a:t>住民</a:t>
          </a:r>
          <a:endParaRPr kumimoji="1" lang="ja-JP" altLang="en-US" sz="1900" kern="1200" dirty="0"/>
        </a:p>
      </dsp:txBody>
      <dsp:txXfrm>
        <a:off x="1416961" y="2541770"/>
        <a:ext cx="838485" cy="838485"/>
      </dsp:txXfrm>
    </dsp:sp>
    <dsp:sp modelId="{80818FF7-C2D8-4DD9-8D99-A6F0AEC79E68}">
      <dsp:nvSpPr>
        <dsp:cNvPr id="0" name=""/>
        <dsp:cNvSpPr/>
      </dsp:nvSpPr>
      <dsp:spPr>
        <a:xfrm>
          <a:off x="146260" y="1271069"/>
          <a:ext cx="838485" cy="838485"/>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kumimoji="1" lang="ja-JP" altLang="en-US" sz="2000" kern="1200" dirty="0" smtClean="0"/>
            <a:t>議会</a:t>
          </a:r>
          <a:endParaRPr kumimoji="1" lang="en-US" altLang="ja-JP" sz="2000" kern="1200" dirty="0" smtClean="0"/>
        </a:p>
        <a:p>
          <a:pPr lvl="0" algn="ctr" defTabSz="889000">
            <a:lnSpc>
              <a:spcPct val="90000"/>
            </a:lnSpc>
            <a:spcBef>
              <a:spcPct val="0"/>
            </a:spcBef>
            <a:spcAft>
              <a:spcPct val="35000"/>
            </a:spcAft>
          </a:pPr>
          <a:r>
            <a:rPr kumimoji="1" lang="ja-JP" altLang="en-US" sz="1400" kern="1200" dirty="0" smtClean="0"/>
            <a:t>委員会</a:t>
          </a:r>
          <a:endParaRPr kumimoji="1" lang="ja-JP" altLang="en-US" sz="1400" kern="1200" dirty="0"/>
        </a:p>
      </dsp:txBody>
      <dsp:txXfrm>
        <a:off x="146260" y="1271069"/>
        <a:ext cx="838485" cy="838485"/>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D02887B-F286-47A1-942E-9C7443C89C5B}">
      <dsp:nvSpPr>
        <dsp:cNvPr id="0" name=""/>
        <dsp:cNvSpPr/>
      </dsp:nvSpPr>
      <dsp:spPr>
        <a:xfrm>
          <a:off x="1080114" y="242877"/>
          <a:ext cx="1373912" cy="763284"/>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a:sp3d extrusionH="381000"/>
      </dsp:spPr>
      <dsp:style>
        <a:lnRef idx="1">
          <a:schemeClr val="accent6"/>
        </a:lnRef>
        <a:fillRef idx="2">
          <a:schemeClr val="accent6"/>
        </a:fillRef>
        <a:effectRef idx="1">
          <a:schemeClr val="accent6"/>
        </a:effectRef>
        <a:fontRef idx="minor">
          <a:schemeClr val="dk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kumimoji="1" lang="ja-JP" altLang="en-US" sz="2200" kern="1200" dirty="0" smtClean="0">
              <a:solidFill>
                <a:schemeClr val="tx1"/>
              </a:solidFill>
            </a:rPr>
            <a:t>推進者</a:t>
          </a:r>
          <a:endParaRPr kumimoji="1" lang="ja-JP" altLang="en-US" sz="2200" kern="1200" dirty="0">
            <a:solidFill>
              <a:schemeClr val="tx1"/>
            </a:solidFill>
          </a:endParaRPr>
        </a:p>
      </dsp:txBody>
      <dsp:txXfrm>
        <a:off x="1080114" y="242877"/>
        <a:ext cx="1373912" cy="763284"/>
      </dsp:txXfrm>
    </dsp:sp>
    <dsp:sp modelId="{92A3E3DA-61E1-4E49-BF46-FED5F991B383}">
      <dsp:nvSpPr>
        <dsp:cNvPr id="0" name=""/>
        <dsp:cNvSpPr/>
      </dsp:nvSpPr>
      <dsp:spPr>
        <a:xfrm>
          <a:off x="2802553" y="288033"/>
          <a:ext cx="1373912" cy="763284"/>
        </a:xfrm>
        <a:prstGeom prst="roundRect">
          <a:avLst>
            <a:gd name="adj" fmla="val 10000"/>
          </a:avLst>
        </a:prstGeom>
        <a:solidFill>
          <a:schemeClr val="accent1">
            <a:alpha val="90000"/>
            <a:tint val="40000"/>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kumimoji="1" lang="ja-JP" altLang="en-US" sz="2200" kern="1200" dirty="0" smtClean="0">
              <a:solidFill>
                <a:schemeClr val="tx1"/>
              </a:solidFill>
            </a:rPr>
            <a:t>抵抗勢力</a:t>
          </a:r>
          <a:endParaRPr kumimoji="1" lang="ja-JP" altLang="en-US" sz="2200" kern="1200" dirty="0">
            <a:solidFill>
              <a:schemeClr val="tx1"/>
            </a:solidFill>
          </a:endParaRPr>
        </a:p>
      </dsp:txBody>
      <dsp:txXfrm>
        <a:off x="2802553" y="288033"/>
        <a:ext cx="1373912" cy="763284"/>
      </dsp:txXfrm>
    </dsp:sp>
    <dsp:sp modelId="{0EC698B1-3233-4E5A-85D0-1BC2F92D8F2F}">
      <dsp:nvSpPr>
        <dsp:cNvPr id="0" name=""/>
        <dsp:cNvSpPr/>
      </dsp:nvSpPr>
      <dsp:spPr>
        <a:xfrm>
          <a:off x="2147909" y="3161221"/>
          <a:ext cx="572463" cy="572463"/>
        </a:xfrm>
        <a:prstGeom prst="triangle">
          <a:avLst/>
        </a:prstGeom>
        <a:solidFill>
          <a:srgbClr val="FF0066">
            <a:alpha val="90000"/>
          </a:srgb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sp>
    <dsp:sp modelId="{E05A18D0-AC7B-4785-93ED-EA9C6C76E389}">
      <dsp:nvSpPr>
        <dsp:cNvPr id="0" name=""/>
        <dsp:cNvSpPr/>
      </dsp:nvSpPr>
      <dsp:spPr>
        <a:xfrm rot="240000">
          <a:off x="802365" y="2998652"/>
          <a:ext cx="3435829" cy="240256"/>
        </a:xfrm>
        <a:prstGeom prst="rect">
          <a:avLst/>
        </a:prstGeom>
        <a:solidFill>
          <a:srgbClr val="FF0066">
            <a:alpha val="90000"/>
          </a:srgb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dsp:style>
    </dsp:sp>
    <dsp:sp modelId="{2275F081-B9DB-49D8-A06D-058C559DAFAB}">
      <dsp:nvSpPr>
        <dsp:cNvPr id="0" name=""/>
        <dsp:cNvSpPr/>
      </dsp:nvSpPr>
      <dsp:spPr>
        <a:xfrm rot="240000">
          <a:off x="1848883" y="2354367"/>
          <a:ext cx="1370863" cy="638682"/>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kumimoji="1" lang="ja-JP" altLang="en-US" sz="2500" kern="1200" dirty="0" smtClean="0">
              <a:solidFill>
                <a:schemeClr val="tx1"/>
              </a:solidFill>
            </a:rPr>
            <a:t>傍観者</a:t>
          </a:r>
          <a:endParaRPr kumimoji="1" lang="ja-JP" altLang="en-US" sz="2500" kern="1200" dirty="0">
            <a:solidFill>
              <a:schemeClr val="tx1"/>
            </a:solidFill>
          </a:endParaRPr>
        </a:p>
      </dsp:txBody>
      <dsp:txXfrm rot="240000">
        <a:off x="1848883" y="2354367"/>
        <a:ext cx="1370863" cy="638682"/>
      </dsp:txXfrm>
    </dsp:sp>
    <dsp:sp modelId="{D5CCC7A4-66E2-4A6B-9091-EF3428E1753B}">
      <dsp:nvSpPr>
        <dsp:cNvPr id="0" name=""/>
        <dsp:cNvSpPr/>
      </dsp:nvSpPr>
      <dsp:spPr>
        <a:xfrm rot="240000">
          <a:off x="2723051" y="1762552"/>
          <a:ext cx="1370863" cy="638682"/>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kumimoji="1" lang="ja-JP" altLang="en-US" sz="2500" kern="1200" dirty="0" smtClean="0">
              <a:solidFill>
                <a:schemeClr val="tx1"/>
              </a:solidFill>
            </a:rPr>
            <a:t>反対者</a:t>
          </a:r>
          <a:endParaRPr kumimoji="1" lang="ja-JP" altLang="en-US" sz="2500" kern="1200" dirty="0">
            <a:solidFill>
              <a:schemeClr val="tx1"/>
            </a:solidFill>
          </a:endParaRPr>
        </a:p>
      </dsp:txBody>
      <dsp:txXfrm rot="240000">
        <a:off x="2723051" y="1762552"/>
        <a:ext cx="1370863" cy="638682"/>
      </dsp:txXfrm>
    </dsp:sp>
    <dsp:sp modelId="{4D0779F5-236F-45D5-83A1-B18022B16E79}">
      <dsp:nvSpPr>
        <dsp:cNvPr id="0" name=""/>
        <dsp:cNvSpPr/>
      </dsp:nvSpPr>
      <dsp:spPr>
        <a:xfrm rot="240000">
          <a:off x="2756905" y="1114485"/>
          <a:ext cx="1370863" cy="638682"/>
        </a:xfrm>
        <a:prstGeom prst="round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kumimoji="1" lang="ja-JP" altLang="en-US" sz="2500" kern="1200" dirty="0" smtClean="0">
              <a:solidFill>
                <a:schemeClr val="tx1"/>
              </a:solidFill>
            </a:rPr>
            <a:t>抵抗者</a:t>
          </a:r>
          <a:endParaRPr kumimoji="1" lang="ja-JP" altLang="en-US" sz="2500" kern="1200" dirty="0">
            <a:solidFill>
              <a:schemeClr val="tx1"/>
            </a:solidFill>
          </a:endParaRPr>
        </a:p>
      </dsp:txBody>
      <dsp:txXfrm rot="240000">
        <a:off x="2756905" y="1114485"/>
        <a:ext cx="1370863" cy="638682"/>
      </dsp:txXfrm>
    </dsp:sp>
    <dsp:sp modelId="{6B6C0828-09AB-4D3D-8103-0203A2C6DF89}">
      <dsp:nvSpPr>
        <dsp:cNvPr id="0" name=""/>
        <dsp:cNvSpPr/>
      </dsp:nvSpPr>
      <dsp:spPr>
        <a:xfrm rot="240000">
          <a:off x="1022901" y="1690544"/>
          <a:ext cx="1370863" cy="638682"/>
        </a:xfrm>
        <a:prstGeom prst="roundRect">
          <a:avLst/>
        </a:prstGeom>
        <a:solidFill>
          <a:schemeClr val="accent5"/>
        </a:solidFill>
        <a:ln w="25400" cap="flat" cmpd="sng" algn="ctr">
          <a:solidFill>
            <a:schemeClr val="accent5">
              <a:shade val="50000"/>
            </a:schemeClr>
          </a:solidFill>
          <a:prstDash val="solid"/>
        </a:ln>
        <a:effectLst/>
        <a:sp3d extrusionH="381000"/>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kumimoji="1" lang="ja-JP" altLang="en-US" sz="2500" kern="1200" dirty="0" smtClean="0">
              <a:solidFill>
                <a:schemeClr val="tx1"/>
              </a:solidFill>
            </a:rPr>
            <a:t>中間者</a:t>
          </a:r>
          <a:endParaRPr kumimoji="1" lang="ja-JP" altLang="en-US" sz="2500" kern="1200" dirty="0">
            <a:solidFill>
              <a:schemeClr val="tx1"/>
            </a:solidFill>
          </a:endParaRPr>
        </a:p>
      </dsp:txBody>
      <dsp:txXfrm rot="240000">
        <a:off x="1022901" y="1690544"/>
        <a:ext cx="1370863" cy="638682"/>
      </dsp:txXfrm>
    </dsp:sp>
    <dsp:sp modelId="{4BCFC6EE-CFA1-45EB-A5C2-1BF099273D14}">
      <dsp:nvSpPr>
        <dsp:cNvPr id="0" name=""/>
        <dsp:cNvSpPr/>
      </dsp:nvSpPr>
      <dsp:spPr>
        <a:xfrm rot="240000">
          <a:off x="1083627" y="1042658"/>
          <a:ext cx="1370863" cy="638682"/>
        </a:xfrm>
        <a:prstGeom prst="roundRect">
          <a:avLst/>
        </a:prstGeom>
        <a:solidFill>
          <a:schemeClr val="accent5"/>
        </a:solidFill>
        <a:ln w="25400" cap="flat" cmpd="sng" algn="ctr">
          <a:solidFill>
            <a:schemeClr val="accent5">
              <a:shade val="50000"/>
            </a:schemeClr>
          </a:solidFill>
          <a:prstDash val="solid"/>
        </a:ln>
        <a:effectLst/>
        <a:sp3d extrusionH="381000"/>
      </dsp:spPr>
      <dsp:style>
        <a:lnRef idx="2">
          <a:schemeClr val="accent5">
            <a:shade val="50000"/>
          </a:schemeClr>
        </a:lnRef>
        <a:fillRef idx="1">
          <a:schemeClr val="accent5"/>
        </a:fillRef>
        <a:effectRef idx="0">
          <a:schemeClr val="accent5"/>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kumimoji="1" lang="ja-JP" altLang="en-US" sz="2500" kern="1200" dirty="0" smtClean="0">
              <a:solidFill>
                <a:schemeClr val="tx1"/>
              </a:solidFill>
            </a:rPr>
            <a:t>支援者</a:t>
          </a:r>
          <a:endParaRPr kumimoji="1" lang="ja-JP" altLang="en-US" sz="2500" kern="1200" dirty="0">
            <a:solidFill>
              <a:schemeClr val="tx1"/>
            </a:solidFill>
          </a:endParaRPr>
        </a:p>
      </dsp:txBody>
      <dsp:txXfrm rot="240000">
        <a:off x="1083627" y="1042658"/>
        <a:ext cx="1370863" cy="638682"/>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E06C01C-E5A1-4D82-9147-99C2CBBA41B8}">
      <dsp:nvSpPr>
        <dsp:cNvPr id="0" name=""/>
        <dsp:cNvSpPr/>
      </dsp:nvSpPr>
      <dsp:spPr>
        <a:xfrm>
          <a:off x="1283633" y="471265"/>
          <a:ext cx="1987973" cy="997898"/>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42240" rIns="142240" bIns="142240" numCol="1" spcCol="1270" anchor="ctr" anchorCtr="0">
          <a:noAutofit/>
        </a:bodyPr>
        <a:lstStyle/>
        <a:p>
          <a:pPr lvl="0" algn="l" defTabSz="889000">
            <a:lnSpc>
              <a:spcPct val="90000"/>
            </a:lnSpc>
            <a:spcBef>
              <a:spcPct val="0"/>
            </a:spcBef>
            <a:spcAft>
              <a:spcPct val="35000"/>
            </a:spcAft>
          </a:pPr>
          <a:r>
            <a:rPr kumimoji="1" lang="ja-JP" altLang="en-US" sz="2000" kern="1200" dirty="0" smtClean="0">
              <a:latin typeface="HGPｺﾞｼｯｸM" pitchFamily="50" charset="-128"/>
              <a:ea typeface="HGPｺﾞｼｯｸM" pitchFamily="50" charset="-128"/>
            </a:rPr>
            <a:t>経営的視点</a:t>
          </a:r>
          <a:endParaRPr kumimoji="1" lang="ja-JP" altLang="en-US" sz="2000" kern="1200" dirty="0">
            <a:latin typeface="HGPｺﾞｼｯｸM" pitchFamily="50" charset="-128"/>
            <a:ea typeface="HGPｺﾞｼｯｸM" pitchFamily="50" charset="-128"/>
          </a:endParaRPr>
        </a:p>
      </dsp:txBody>
      <dsp:txXfrm>
        <a:off x="1601709" y="471265"/>
        <a:ext cx="1669897" cy="997898"/>
      </dsp:txXfrm>
    </dsp:sp>
    <dsp:sp modelId="{69A6EC5F-0DDA-431A-954C-7D0E1B3FECDA}">
      <dsp:nvSpPr>
        <dsp:cNvPr id="0" name=""/>
        <dsp:cNvSpPr/>
      </dsp:nvSpPr>
      <dsp:spPr>
        <a:xfrm>
          <a:off x="733882" y="1399130"/>
          <a:ext cx="2593669" cy="1600260"/>
        </a:xfrm>
        <a:prstGeom prst="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0" tIns="142240" rIns="142240" bIns="142240" numCol="1" spcCol="1270" anchor="ctr" anchorCtr="0">
          <a:noAutofit/>
        </a:bodyPr>
        <a:lstStyle/>
        <a:p>
          <a:pPr lvl="0" algn="l" defTabSz="889000">
            <a:lnSpc>
              <a:spcPct val="90000"/>
            </a:lnSpc>
            <a:spcBef>
              <a:spcPct val="0"/>
            </a:spcBef>
            <a:spcAft>
              <a:spcPct val="35000"/>
            </a:spcAft>
          </a:pPr>
          <a:r>
            <a:rPr kumimoji="1" lang="ja-JP" altLang="en-US" sz="2000" kern="1200" dirty="0" smtClean="0">
              <a:latin typeface="HGPｺﾞｼｯｸM" pitchFamily="50" charset="-128"/>
              <a:ea typeface="HGPｺﾞｼｯｸM" pitchFamily="50" charset="-128"/>
            </a:rPr>
            <a:t>全体俯瞰</a:t>
          </a:r>
          <a:endParaRPr kumimoji="1" lang="en-US" altLang="ja-JP" sz="2000" kern="1200" dirty="0" smtClean="0">
            <a:latin typeface="HGPｺﾞｼｯｸM" pitchFamily="50" charset="-128"/>
            <a:ea typeface="HGPｺﾞｼｯｸM" pitchFamily="50" charset="-128"/>
          </a:endParaRPr>
        </a:p>
        <a:p>
          <a:pPr lvl="0" algn="l" defTabSz="889000">
            <a:lnSpc>
              <a:spcPct val="90000"/>
            </a:lnSpc>
            <a:spcBef>
              <a:spcPct val="0"/>
            </a:spcBef>
            <a:spcAft>
              <a:spcPct val="35000"/>
            </a:spcAft>
          </a:pPr>
          <a:r>
            <a:rPr kumimoji="1" lang="ja-JP" altLang="en-US" sz="2000" kern="1200" dirty="0" smtClean="0">
              <a:latin typeface="HGPｺﾞｼｯｸM" pitchFamily="50" charset="-128"/>
              <a:ea typeface="HGPｺﾞｼｯｸM" pitchFamily="50" charset="-128"/>
            </a:rPr>
            <a:t>経営資源を再配分する仕組みを導入</a:t>
          </a:r>
          <a:endParaRPr kumimoji="1" lang="ja-JP" altLang="en-US" sz="2000" kern="1200" dirty="0">
            <a:latin typeface="HGPｺﾞｼｯｸM" pitchFamily="50" charset="-128"/>
            <a:ea typeface="HGPｺﾞｼｯｸM" pitchFamily="50" charset="-128"/>
          </a:endParaRPr>
        </a:p>
      </dsp:txBody>
      <dsp:txXfrm>
        <a:off x="1148869" y="1399130"/>
        <a:ext cx="2178682" cy="1600260"/>
      </dsp:txXfrm>
    </dsp:sp>
    <dsp:sp modelId="{39D66F98-F9A8-496A-ADFF-142E1C108C49}">
      <dsp:nvSpPr>
        <dsp:cNvPr id="0" name=""/>
        <dsp:cNvSpPr/>
      </dsp:nvSpPr>
      <dsp:spPr>
        <a:xfrm>
          <a:off x="119463" y="0"/>
          <a:ext cx="1320697" cy="853385"/>
        </a:xfrm>
        <a:prstGeom prst="ellips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kumimoji="1" lang="ja-JP" altLang="en-US" sz="2400" b="1" kern="1200" dirty="0" smtClean="0">
              <a:latin typeface="HGPｺﾞｼｯｸM" pitchFamily="50" charset="-128"/>
              <a:ea typeface="HGPｺﾞｼｯｸM" pitchFamily="50" charset="-128"/>
            </a:rPr>
            <a:t>鷹の目</a:t>
          </a:r>
          <a:endParaRPr kumimoji="1" lang="ja-JP" altLang="en-US" sz="2400" b="1" kern="1200" dirty="0">
            <a:latin typeface="HGPｺﾞｼｯｸM" pitchFamily="50" charset="-128"/>
            <a:ea typeface="HGPｺﾞｼｯｸM" pitchFamily="50" charset="-128"/>
          </a:endParaRPr>
        </a:p>
      </dsp:txBody>
      <dsp:txXfrm>
        <a:off x="119463" y="0"/>
        <a:ext cx="1320697" cy="853385"/>
      </dsp:txXfrm>
    </dsp:sp>
    <dsp:sp modelId="{DDD0F800-4795-4BBD-A6C3-7795ADCFBA97}">
      <dsp:nvSpPr>
        <dsp:cNvPr id="0" name=""/>
        <dsp:cNvSpPr/>
      </dsp:nvSpPr>
      <dsp:spPr>
        <a:xfrm>
          <a:off x="5588380" y="443304"/>
          <a:ext cx="2169205" cy="959330"/>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0" tIns="142240" rIns="142240" bIns="142240" numCol="1" spcCol="1270" anchor="ctr" anchorCtr="0">
          <a:noAutofit/>
        </a:bodyPr>
        <a:lstStyle/>
        <a:p>
          <a:pPr lvl="0" algn="l" defTabSz="889000">
            <a:lnSpc>
              <a:spcPct val="90000"/>
            </a:lnSpc>
            <a:spcBef>
              <a:spcPct val="0"/>
            </a:spcBef>
            <a:spcAft>
              <a:spcPct val="35000"/>
            </a:spcAft>
          </a:pPr>
          <a:r>
            <a:rPr kumimoji="1" lang="ja-JP" altLang="en-US" sz="2000" kern="1200" dirty="0" smtClean="0">
              <a:latin typeface="HGPｺﾞｼｯｸM" pitchFamily="50" charset="-128"/>
              <a:ea typeface="HGPｺﾞｼｯｸM" pitchFamily="50" charset="-128"/>
            </a:rPr>
            <a:t>現場の視点</a:t>
          </a:r>
          <a:endParaRPr kumimoji="1" lang="ja-JP" altLang="en-US" sz="2000" kern="1200" dirty="0">
            <a:latin typeface="HGPｺﾞｼｯｸM" pitchFamily="50" charset="-128"/>
            <a:ea typeface="HGPｺﾞｼｯｸM" pitchFamily="50" charset="-128"/>
          </a:endParaRPr>
        </a:p>
      </dsp:txBody>
      <dsp:txXfrm>
        <a:off x="5935452" y="443304"/>
        <a:ext cx="1822132" cy="959330"/>
      </dsp:txXfrm>
    </dsp:sp>
    <dsp:sp modelId="{EF83DA8C-776D-4503-873D-9CC483608CCB}">
      <dsp:nvSpPr>
        <dsp:cNvPr id="0" name=""/>
        <dsp:cNvSpPr/>
      </dsp:nvSpPr>
      <dsp:spPr>
        <a:xfrm>
          <a:off x="5400591" y="1424137"/>
          <a:ext cx="2370837" cy="1575253"/>
        </a:xfrm>
        <a:prstGeom prst="rect">
          <a:avLst/>
        </a:prstGeom>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atMod val="105000"/>
            </a:schemeClr>
          </a:solidFill>
          <a:prstDash val="solid"/>
        </a:ln>
        <a:effectLst>
          <a:outerShdw blurRad="40000" dist="20000" dir="5400000" rotWithShape="0">
            <a:srgbClr val="000000">
              <a:alpha val="38000"/>
            </a:srgbClr>
          </a:outerShdw>
        </a:effectLst>
      </dsp:spPr>
      <dsp:style>
        <a:lnRef idx="1">
          <a:schemeClr val="accent5"/>
        </a:lnRef>
        <a:fillRef idx="2">
          <a:schemeClr val="accent5"/>
        </a:fillRef>
        <a:effectRef idx="1">
          <a:schemeClr val="accent5"/>
        </a:effectRef>
        <a:fontRef idx="minor">
          <a:schemeClr val="dk1"/>
        </a:fontRef>
      </dsp:style>
      <dsp:txBody>
        <a:bodyPr spcFirstLastPara="0" vert="horz" wrap="square" lIns="0" tIns="142240" rIns="142240" bIns="142240" numCol="1" spcCol="1270" anchor="ctr" anchorCtr="0">
          <a:noAutofit/>
        </a:bodyPr>
        <a:lstStyle/>
        <a:p>
          <a:pPr lvl="0" algn="ctr" defTabSz="889000">
            <a:lnSpc>
              <a:spcPct val="90000"/>
            </a:lnSpc>
            <a:spcBef>
              <a:spcPct val="0"/>
            </a:spcBef>
            <a:spcAft>
              <a:spcPct val="35000"/>
            </a:spcAft>
          </a:pPr>
          <a:r>
            <a:rPr kumimoji="1" lang="ja-JP" altLang="en-US" sz="2000" kern="1200" dirty="0" smtClean="0">
              <a:latin typeface="HGPｺﾞｼｯｸM" pitchFamily="50" charset="-128"/>
              <a:ea typeface="HGPｺﾞｼｯｸM" pitchFamily="50" charset="-128"/>
            </a:rPr>
            <a:t>現場の要求</a:t>
          </a:r>
          <a:endParaRPr kumimoji="1" lang="en-US" altLang="ja-JP" sz="2000" kern="1200" dirty="0" smtClean="0">
            <a:latin typeface="HGPｺﾞｼｯｸM" pitchFamily="50" charset="-128"/>
            <a:ea typeface="HGPｺﾞｼｯｸM" pitchFamily="50" charset="-128"/>
          </a:endParaRPr>
        </a:p>
        <a:p>
          <a:pPr lvl="0" algn="ctr" defTabSz="889000">
            <a:lnSpc>
              <a:spcPct val="90000"/>
            </a:lnSpc>
            <a:spcBef>
              <a:spcPct val="0"/>
            </a:spcBef>
            <a:spcAft>
              <a:spcPct val="35000"/>
            </a:spcAft>
          </a:pPr>
          <a:r>
            <a:rPr kumimoji="1" lang="ja-JP" altLang="en-US" sz="2000" kern="1200" dirty="0" smtClean="0">
              <a:latin typeface="HGPｺﾞｼｯｸM" pitchFamily="50" charset="-128"/>
              <a:ea typeface="HGPｺﾞｼｯｸM" pitchFamily="50" charset="-128"/>
            </a:rPr>
            <a:t>↓</a:t>
          </a:r>
          <a:endParaRPr kumimoji="1" lang="en-US" altLang="ja-JP" sz="2000" kern="1200" dirty="0" smtClean="0">
            <a:latin typeface="HGPｺﾞｼｯｸM" pitchFamily="50" charset="-128"/>
            <a:ea typeface="HGPｺﾞｼｯｸM" pitchFamily="50" charset="-128"/>
          </a:endParaRPr>
        </a:p>
        <a:p>
          <a:pPr lvl="0" algn="ctr" defTabSz="889000">
            <a:lnSpc>
              <a:spcPct val="90000"/>
            </a:lnSpc>
            <a:spcBef>
              <a:spcPct val="0"/>
            </a:spcBef>
            <a:spcAft>
              <a:spcPct val="35000"/>
            </a:spcAft>
          </a:pPr>
          <a:r>
            <a:rPr kumimoji="1" lang="ja-JP" altLang="en-US" sz="2000" kern="1200" dirty="0" smtClean="0">
              <a:latin typeface="HGPｺﾞｼｯｸM" pitchFamily="50" charset="-128"/>
              <a:ea typeface="HGPｺﾞｼｯｸM" pitchFamily="50" charset="-128"/>
            </a:rPr>
            <a:t>　コスト意識</a:t>
          </a:r>
          <a:endParaRPr kumimoji="1" lang="ja-JP" altLang="en-US" sz="2000" kern="1200" dirty="0">
            <a:latin typeface="HGPｺﾞｼｯｸM" pitchFamily="50" charset="-128"/>
            <a:ea typeface="HGPｺﾞｼｯｸM" pitchFamily="50" charset="-128"/>
          </a:endParaRPr>
        </a:p>
      </dsp:txBody>
      <dsp:txXfrm>
        <a:off x="5779925" y="1424137"/>
        <a:ext cx="1991503" cy="1575253"/>
      </dsp:txXfrm>
    </dsp:sp>
    <dsp:sp modelId="{FF18BFFA-081B-430E-9782-E48455E5695B}">
      <dsp:nvSpPr>
        <dsp:cNvPr id="0" name=""/>
        <dsp:cNvSpPr/>
      </dsp:nvSpPr>
      <dsp:spPr>
        <a:xfrm>
          <a:off x="4320475" y="0"/>
          <a:ext cx="1449282" cy="774351"/>
        </a:xfrm>
        <a:prstGeom prst="ellips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r>
            <a:rPr kumimoji="1" lang="ja-JP" altLang="en-US" sz="2400" b="1" kern="1200" dirty="0" smtClean="0">
              <a:latin typeface="HGPｺﾞｼｯｸM" pitchFamily="50" charset="-128"/>
              <a:ea typeface="HGPｺﾞｼｯｸM" pitchFamily="50" charset="-128"/>
            </a:rPr>
            <a:t>蟻の目</a:t>
          </a:r>
          <a:endParaRPr kumimoji="1" lang="ja-JP" altLang="en-US" sz="2400" b="1" kern="1200" dirty="0">
            <a:latin typeface="HGPｺﾞｼｯｸM" pitchFamily="50" charset="-128"/>
            <a:ea typeface="HGPｺﾞｼｯｸM" pitchFamily="50" charset="-128"/>
          </a:endParaRPr>
        </a:p>
      </dsp:txBody>
      <dsp:txXfrm>
        <a:off x="4320475" y="0"/>
        <a:ext cx="1449282" cy="774351"/>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89C47A9-3FA6-4E16-9099-5C07812B84A7}">
      <dsp:nvSpPr>
        <dsp:cNvPr id="0" name=""/>
        <dsp:cNvSpPr/>
      </dsp:nvSpPr>
      <dsp:spPr>
        <a:xfrm>
          <a:off x="24894" y="290917"/>
          <a:ext cx="8584375" cy="1250212"/>
        </a:xfrm>
        <a:prstGeom prst="rightArrow">
          <a:avLst>
            <a:gd name="adj1" fmla="val 50000"/>
            <a:gd name="adj2"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254000" bIns="198471" numCol="1" spcCol="1270" anchor="ctr" anchorCtr="0">
          <a:noAutofit/>
        </a:bodyPr>
        <a:lstStyle/>
        <a:p>
          <a:pPr lvl="0" algn="l" defTabSz="1066800">
            <a:lnSpc>
              <a:spcPct val="90000"/>
            </a:lnSpc>
            <a:spcBef>
              <a:spcPct val="0"/>
            </a:spcBef>
            <a:spcAft>
              <a:spcPct val="35000"/>
            </a:spcAft>
          </a:pPr>
          <a:r>
            <a:rPr kumimoji="1" lang="ja-JP" altLang="en-US" sz="2400" b="1" kern="1200" dirty="0" smtClean="0"/>
            <a:t>担い手の参画を促す</a:t>
          </a:r>
          <a:endParaRPr kumimoji="1" lang="ja-JP" altLang="en-US" sz="2400" b="1" kern="1200" dirty="0"/>
        </a:p>
      </dsp:txBody>
      <dsp:txXfrm>
        <a:off x="24894" y="290917"/>
        <a:ext cx="8584375" cy="1250212"/>
      </dsp:txXfrm>
    </dsp:sp>
    <dsp:sp modelId="{EE3580A2-C40B-4514-8921-6B7559826DF7}">
      <dsp:nvSpPr>
        <dsp:cNvPr id="0" name=""/>
        <dsp:cNvSpPr/>
      </dsp:nvSpPr>
      <dsp:spPr>
        <a:xfrm>
          <a:off x="24894" y="1226833"/>
          <a:ext cx="2643987" cy="2464724"/>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kumimoji="1" lang="ja-JP" altLang="en-US" sz="2000" b="1" kern="1200" dirty="0" smtClean="0">
              <a:latin typeface="HGPｺﾞｼｯｸM" pitchFamily="50" charset="-128"/>
              <a:ea typeface="HGPｺﾞｼｯｸM" pitchFamily="50" charset="-128"/>
            </a:rPr>
            <a:t>賛同者を増やすために</a:t>
          </a:r>
          <a:endParaRPr kumimoji="1" lang="en-US" altLang="ja-JP" sz="2000" b="1" kern="1200" dirty="0" smtClean="0">
            <a:latin typeface="HGPｺﾞｼｯｸM" pitchFamily="50" charset="-128"/>
            <a:ea typeface="HGPｺﾞｼｯｸM" pitchFamily="50" charset="-128"/>
          </a:endParaRPr>
        </a:p>
        <a:p>
          <a:pPr lvl="0" algn="l" defTabSz="889000">
            <a:lnSpc>
              <a:spcPct val="90000"/>
            </a:lnSpc>
            <a:spcBef>
              <a:spcPct val="0"/>
            </a:spcBef>
            <a:spcAft>
              <a:spcPct val="35000"/>
            </a:spcAft>
          </a:pPr>
          <a:r>
            <a:rPr kumimoji="1" lang="ja-JP" altLang="en-US" sz="2000" kern="1200" dirty="0" smtClean="0">
              <a:latin typeface="HGPｺﾞｼｯｸM" pitchFamily="50" charset="-128"/>
              <a:ea typeface="HGPｺﾞｼｯｸM" pitchFamily="50" charset="-128"/>
            </a:rPr>
            <a:t>　研修会</a:t>
          </a:r>
          <a:endParaRPr kumimoji="1" lang="en-US" altLang="ja-JP" sz="2000" kern="1200" dirty="0" smtClean="0">
            <a:latin typeface="HGPｺﾞｼｯｸM" pitchFamily="50" charset="-128"/>
            <a:ea typeface="HGPｺﾞｼｯｸM" pitchFamily="50" charset="-128"/>
          </a:endParaRPr>
        </a:p>
        <a:p>
          <a:pPr lvl="0" algn="l" defTabSz="889000">
            <a:lnSpc>
              <a:spcPct val="90000"/>
            </a:lnSpc>
            <a:spcBef>
              <a:spcPct val="0"/>
            </a:spcBef>
            <a:spcAft>
              <a:spcPct val="35000"/>
            </a:spcAft>
          </a:pPr>
          <a:r>
            <a:rPr kumimoji="1" lang="ja-JP" altLang="en-US" sz="2000" kern="1200" dirty="0" smtClean="0">
              <a:latin typeface="HGPｺﾞｼｯｸM" pitchFamily="50" charset="-128"/>
              <a:ea typeface="HGPｺﾞｼｯｸM" pitchFamily="50" charset="-128"/>
            </a:rPr>
            <a:t>　推進体制幹事育成</a:t>
          </a:r>
          <a:endParaRPr kumimoji="1" lang="en-US" altLang="ja-JP" sz="2000" kern="1200" dirty="0" smtClean="0">
            <a:latin typeface="HGPｺﾞｼｯｸM" pitchFamily="50" charset="-128"/>
            <a:ea typeface="HGPｺﾞｼｯｸM" pitchFamily="50" charset="-128"/>
          </a:endParaRPr>
        </a:p>
        <a:p>
          <a:pPr lvl="0" algn="l" defTabSz="889000">
            <a:lnSpc>
              <a:spcPct val="90000"/>
            </a:lnSpc>
            <a:spcBef>
              <a:spcPct val="0"/>
            </a:spcBef>
            <a:spcAft>
              <a:spcPct val="35000"/>
            </a:spcAft>
          </a:pPr>
          <a:r>
            <a:rPr kumimoji="1" lang="ja-JP" altLang="en-US" sz="2000" kern="1200" dirty="0" smtClean="0">
              <a:latin typeface="HGPｺﾞｼｯｸM" pitchFamily="50" charset="-128"/>
              <a:ea typeface="HGPｺﾞｼｯｸM" pitchFamily="50" charset="-128"/>
            </a:rPr>
            <a:t>　布教活動</a:t>
          </a:r>
          <a:endParaRPr kumimoji="1" lang="en-US" altLang="ja-JP" sz="2000" kern="1200" dirty="0" smtClean="0">
            <a:latin typeface="HGPｺﾞｼｯｸM" pitchFamily="50" charset="-128"/>
            <a:ea typeface="HGPｺﾞｼｯｸM" pitchFamily="50" charset="-128"/>
          </a:endParaRPr>
        </a:p>
        <a:p>
          <a:pPr lvl="0" algn="l" defTabSz="889000">
            <a:lnSpc>
              <a:spcPct val="90000"/>
            </a:lnSpc>
            <a:spcBef>
              <a:spcPct val="0"/>
            </a:spcBef>
            <a:spcAft>
              <a:spcPct val="35000"/>
            </a:spcAft>
          </a:pPr>
          <a:r>
            <a:rPr kumimoji="1" lang="ja-JP" altLang="en-US" sz="2000" kern="1200" dirty="0" smtClean="0">
              <a:latin typeface="HGPｺﾞｼｯｸM" pitchFamily="50" charset="-128"/>
              <a:ea typeface="HGPｺﾞｼｯｸM" pitchFamily="50" charset="-128"/>
            </a:rPr>
            <a:t>　進捗報告</a:t>
          </a:r>
          <a:endParaRPr kumimoji="1" lang="en-US" altLang="ja-JP" sz="2000" kern="1200" dirty="0" smtClean="0">
            <a:latin typeface="HGPｺﾞｼｯｸM" pitchFamily="50" charset="-128"/>
            <a:ea typeface="HGPｺﾞｼｯｸM" pitchFamily="50" charset="-128"/>
          </a:endParaRPr>
        </a:p>
        <a:p>
          <a:pPr lvl="0" algn="l" defTabSz="889000">
            <a:lnSpc>
              <a:spcPct val="90000"/>
            </a:lnSpc>
            <a:spcBef>
              <a:spcPct val="0"/>
            </a:spcBef>
            <a:spcAft>
              <a:spcPct val="35000"/>
            </a:spcAft>
          </a:pPr>
          <a:r>
            <a:rPr kumimoji="1" lang="ja-JP" altLang="en-US" sz="2000" kern="1200" dirty="0" smtClean="0">
              <a:latin typeface="HGPｺﾞｼｯｸM" pitchFamily="50" charset="-128"/>
              <a:ea typeface="HGPｺﾞｼｯｸM" pitchFamily="50" charset="-128"/>
            </a:rPr>
            <a:t>　＜人材育成＞</a:t>
          </a:r>
          <a:endParaRPr kumimoji="1" lang="ja-JP" altLang="en-US" sz="2000" kern="1200" dirty="0">
            <a:latin typeface="HGPｺﾞｼｯｸM" pitchFamily="50" charset="-128"/>
            <a:ea typeface="HGPｺﾞｼｯｸM" pitchFamily="50" charset="-128"/>
          </a:endParaRPr>
        </a:p>
      </dsp:txBody>
      <dsp:txXfrm>
        <a:off x="24894" y="1226833"/>
        <a:ext cx="2643987" cy="2464724"/>
      </dsp:txXfrm>
    </dsp:sp>
    <dsp:sp modelId="{43A9AB96-84E5-4EF6-9DB5-3937BE126E88}">
      <dsp:nvSpPr>
        <dsp:cNvPr id="0" name=""/>
        <dsp:cNvSpPr/>
      </dsp:nvSpPr>
      <dsp:spPr>
        <a:xfrm>
          <a:off x="2668882" y="707655"/>
          <a:ext cx="5940387" cy="1250212"/>
        </a:xfrm>
        <a:prstGeom prst="rightArrow">
          <a:avLst>
            <a:gd name="adj1" fmla="val 50000"/>
            <a:gd name="adj2" fmla="val 50000"/>
          </a:avLst>
        </a:prstGeom>
        <a:solidFill>
          <a:schemeClr val="accent1"/>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91440" tIns="91440" rIns="254000" bIns="198471" numCol="1" spcCol="1270" anchor="ctr" anchorCtr="0">
          <a:noAutofit/>
        </a:bodyPr>
        <a:lstStyle/>
        <a:p>
          <a:pPr lvl="0" algn="l" defTabSz="1066800">
            <a:lnSpc>
              <a:spcPct val="90000"/>
            </a:lnSpc>
            <a:spcBef>
              <a:spcPct val="0"/>
            </a:spcBef>
            <a:spcAft>
              <a:spcPct val="35000"/>
            </a:spcAft>
          </a:pPr>
          <a:r>
            <a:rPr kumimoji="1" lang="ja-JP" altLang="en-US" sz="2400" b="1" kern="1200" dirty="0" smtClean="0"/>
            <a:t>　チーム力強化</a:t>
          </a:r>
          <a:endParaRPr kumimoji="1" lang="ja-JP" altLang="en-US" sz="2400" b="1" kern="1200" dirty="0"/>
        </a:p>
      </dsp:txBody>
      <dsp:txXfrm>
        <a:off x="2668882" y="707655"/>
        <a:ext cx="5940387" cy="1250212"/>
      </dsp:txXfrm>
    </dsp:sp>
    <dsp:sp modelId="{34732E6D-6FC9-479F-9303-E1175DDDD51C}">
      <dsp:nvSpPr>
        <dsp:cNvPr id="0" name=""/>
        <dsp:cNvSpPr/>
      </dsp:nvSpPr>
      <dsp:spPr>
        <a:xfrm>
          <a:off x="2668882" y="1671749"/>
          <a:ext cx="2643987" cy="2408368"/>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kumimoji="1" lang="ja-JP" altLang="en-US" sz="1700" b="1" kern="1200" dirty="0" smtClean="0">
              <a:latin typeface="HGPｺﾞｼｯｸM" pitchFamily="50" charset="-128"/>
              <a:ea typeface="HGPｺﾞｼｯｸM" pitchFamily="50" charset="-128"/>
            </a:rPr>
            <a:t>多彩な人材を組み合わせる</a:t>
          </a:r>
          <a:endParaRPr kumimoji="1" lang="en-US" altLang="ja-JP" sz="1700" b="1" kern="1200" dirty="0" smtClean="0">
            <a:latin typeface="HGPｺﾞｼｯｸM" pitchFamily="50" charset="-128"/>
            <a:ea typeface="HGPｺﾞｼｯｸM" pitchFamily="50" charset="-128"/>
          </a:endParaRPr>
        </a:p>
        <a:p>
          <a:pPr lvl="0" algn="l" defTabSz="755650">
            <a:lnSpc>
              <a:spcPct val="90000"/>
            </a:lnSpc>
            <a:spcBef>
              <a:spcPct val="0"/>
            </a:spcBef>
            <a:spcAft>
              <a:spcPct val="35000"/>
            </a:spcAft>
          </a:pPr>
          <a:r>
            <a:rPr kumimoji="1" lang="ja-JP" altLang="en-US" sz="1700" b="0" kern="1200" dirty="0" smtClean="0">
              <a:latin typeface="HGPｺﾞｼｯｸM" pitchFamily="50" charset="-128"/>
              <a:ea typeface="HGPｺﾞｼｯｸM" pitchFamily="50" charset="-128"/>
            </a:rPr>
            <a:t>　</a:t>
          </a:r>
          <a:r>
            <a:rPr kumimoji="1" lang="ja-JP" altLang="en-US" sz="2000" b="0" kern="1200" dirty="0" smtClean="0">
              <a:latin typeface="HGPｺﾞｼｯｸM" pitchFamily="50" charset="-128"/>
              <a:ea typeface="HGPｺﾞｼｯｸM" pitchFamily="50" charset="-128"/>
            </a:rPr>
            <a:t>知識思考の傾向</a:t>
          </a:r>
          <a:endParaRPr kumimoji="1" lang="en-US" altLang="ja-JP" sz="2000" b="0" kern="1200" dirty="0" smtClean="0">
            <a:latin typeface="HGPｺﾞｼｯｸM" pitchFamily="50" charset="-128"/>
            <a:ea typeface="HGPｺﾞｼｯｸM" pitchFamily="50" charset="-128"/>
          </a:endParaRPr>
        </a:p>
        <a:p>
          <a:pPr lvl="0" algn="l" defTabSz="755650">
            <a:lnSpc>
              <a:spcPct val="90000"/>
            </a:lnSpc>
            <a:spcBef>
              <a:spcPct val="0"/>
            </a:spcBef>
            <a:spcAft>
              <a:spcPct val="35000"/>
            </a:spcAft>
          </a:pPr>
          <a:r>
            <a:rPr kumimoji="1" lang="ja-JP" altLang="en-US" sz="2000" b="0" kern="1200" dirty="0" smtClean="0">
              <a:latin typeface="HGPｺﾞｼｯｸM" pitchFamily="50" charset="-128"/>
              <a:ea typeface="HGPｺﾞｼｯｸM" pitchFamily="50" charset="-128"/>
            </a:rPr>
            <a:t>　性格・心理的タイプ</a:t>
          </a:r>
          <a:endParaRPr kumimoji="1" lang="en-US" altLang="ja-JP" sz="2000" b="0" kern="1200" dirty="0" smtClean="0">
            <a:latin typeface="HGPｺﾞｼｯｸM" pitchFamily="50" charset="-128"/>
            <a:ea typeface="HGPｺﾞｼｯｸM" pitchFamily="50" charset="-128"/>
          </a:endParaRPr>
        </a:p>
        <a:p>
          <a:pPr lvl="0" algn="l" defTabSz="755650">
            <a:lnSpc>
              <a:spcPct val="90000"/>
            </a:lnSpc>
            <a:spcBef>
              <a:spcPct val="0"/>
            </a:spcBef>
            <a:spcAft>
              <a:spcPct val="35000"/>
            </a:spcAft>
          </a:pPr>
          <a:r>
            <a:rPr kumimoji="1" lang="ja-JP" altLang="en-US" sz="2000" b="0" kern="1200" dirty="0" smtClean="0">
              <a:latin typeface="HGPｺﾞｼｯｸM" pitchFamily="50" charset="-128"/>
              <a:ea typeface="HGPｺﾞｼｯｸM" pitchFamily="50" charset="-128"/>
            </a:rPr>
            <a:t>　気遣い</a:t>
          </a:r>
          <a:endParaRPr kumimoji="1" lang="en-US" altLang="ja-JP" sz="2000" b="0" kern="1200" dirty="0" smtClean="0">
            <a:latin typeface="HGPｺﾞｼｯｸM" pitchFamily="50" charset="-128"/>
            <a:ea typeface="HGPｺﾞｼｯｸM" pitchFamily="50" charset="-128"/>
          </a:endParaRPr>
        </a:p>
        <a:p>
          <a:pPr lvl="0" algn="l" defTabSz="755650">
            <a:lnSpc>
              <a:spcPct val="90000"/>
            </a:lnSpc>
            <a:spcBef>
              <a:spcPct val="0"/>
            </a:spcBef>
            <a:spcAft>
              <a:spcPct val="35000"/>
            </a:spcAft>
          </a:pPr>
          <a:r>
            <a:rPr kumimoji="1" lang="ja-JP" altLang="en-US" sz="2000" b="0" kern="1200" dirty="0" smtClean="0">
              <a:latin typeface="HGPｺﾞｼｯｸM" pitchFamily="50" charset="-128"/>
              <a:ea typeface="HGPｺﾞｼｯｸM" pitchFamily="50" charset="-128"/>
            </a:rPr>
            <a:t>＜会話が変わる＞</a:t>
          </a:r>
          <a:endParaRPr kumimoji="1" lang="ja-JP" altLang="en-US" sz="2000" b="1" kern="1200" dirty="0">
            <a:latin typeface="HGPｺﾞｼｯｸM" pitchFamily="50" charset="-128"/>
            <a:ea typeface="HGPｺﾞｼｯｸM" pitchFamily="50" charset="-128"/>
          </a:endParaRPr>
        </a:p>
      </dsp:txBody>
      <dsp:txXfrm>
        <a:off x="2668882" y="1671749"/>
        <a:ext cx="2643987" cy="2408368"/>
      </dsp:txXfrm>
    </dsp:sp>
    <dsp:sp modelId="{FF2EE96D-8F94-49B2-9890-4852D094C6B4}">
      <dsp:nvSpPr>
        <dsp:cNvPr id="0" name=""/>
        <dsp:cNvSpPr/>
      </dsp:nvSpPr>
      <dsp:spPr>
        <a:xfrm>
          <a:off x="5312870" y="1124392"/>
          <a:ext cx="3296400" cy="1250212"/>
        </a:xfrm>
        <a:prstGeom prst="rightArrow">
          <a:avLst>
            <a:gd name="adj1" fmla="val 50000"/>
            <a:gd name="adj2" fmla="val 50000"/>
          </a:avLst>
        </a:prstGeom>
        <a:solidFill>
          <a:schemeClr val="accent1"/>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1"/>
        </a:fillRef>
        <a:effectRef idx="1">
          <a:schemeClr val="accent1"/>
        </a:effectRef>
        <a:fontRef idx="minor">
          <a:schemeClr val="lt1"/>
        </a:fontRef>
      </dsp:style>
      <dsp:txBody>
        <a:bodyPr spcFirstLastPara="0" vert="horz" wrap="square" lIns="91440" tIns="91440" rIns="254000" bIns="198471" numCol="1" spcCol="1270" anchor="ctr" anchorCtr="0">
          <a:noAutofit/>
        </a:bodyPr>
        <a:lstStyle/>
        <a:p>
          <a:pPr lvl="0" algn="l" defTabSz="1066800">
            <a:lnSpc>
              <a:spcPct val="90000"/>
            </a:lnSpc>
            <a:spcBef>
              <a:spcPct val="0"/>
            </a:spcBef>
            <a:spcAft>
              <a:spcPct val="35000"/>
            </a:spcAft>
          </a:pPr>
          <a:r>
            <a:rPr kumimoji="1" lang="ja-JP" altLang="en-US" sz="2400" b="1" kern="1200" dirty="0" smtClean="0"/>
            <a:t>　意識改革</a:t>
          </a:r>
          <a:endParaRPr kumimoji="1" lang="ja-JP" altLang="en-US" sz="2400" b="1" kern="1200" dirty="0"/>
        </a:p>
      </dsp:txBody>
      <dsp:txXfrm>
        <a:off x="5312870" y="1124392"/>
        <a:ext cx="3296400" cy="1250212"/>
      </dsp:txXfrm>
    </dsp:sp>
    <dsp:sp modelId="{7C0A7C0E-BF66-41A6-AAB6-AB98BC09C13C}">
      <dsp:nvSpPr>
        <dsp:cNvPr id="0" name=""/>
        <dsp:cNvSpPr/>
      </dsp:nvSpPr>
      <dsp:spPr>
        <a:xfrm>
          <a:off x="5312870" y="2088486"/>
          <a:ext cx="2643987" cy="2373122"/>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t" anchorCtr="0">
          <a:noAutofit/>
        </a:bodyPr>
        <a:lstStyle/>
        <a:p>
          <a:pPr lvl="0" algn="l" defTabSz="755650">
            <a:lnSpc>
              <a:spcPct val="90000"/>
            </a:lnSpc>
            <a:spcBef>
              <a:spcPct val="0"/>
            </a:spcBef>
            <a:spcAft>
              <a:spcPct val="35000"/>
            </a:spcAft>
          </a:pPr>
          <a:r>
            <a:rPr kumimoji="1" lang="ja-JP" altLang="en-US" sz="1700" b="1" kern="1200" dirty="0" smtClean="0">
              <a:solidFill>
                <a:schemeClr val="tx1"/>
              </a:solidFill>
              <a:latin typeface="HGPｺﾞｼｯｸM" pitchFamily="50" charset="-128"/>
              <a:ea typeface="HGPｺﾞｼｯｸM" pitchFamily="50" charset="-128"/>
            </a:rPr>
            <a:t>小さな改善効果を実感することを重ねる</a:t>
          </a:r>
          <a:endParaRPr kumimoji="1" lang="en-US" altLang="ja-JP" sz="1700" b="1" kern="1200" dirty="0" smtClean="0">
            <a:solidFill>
              <a:schemeClr val="tx1"/>
            </a:solidFill>
            <a:latin typeface="HGPｺﾞｼｯｸM" pitchFamily="50" charset="-128"/>
            <a:ea typeface="HGPｺﾞｼｯｸM" pitchFamily="50" charset="-128"/>
          </a:endParaRPr>
        </a:p>
        <a:p>
          <a:pPr lvl="0" algn="l" defTabSz="755650">
            <a:lnSpc>
              <a:spcPct val="90000"/>
            </a:lnSpc>
            <a:spcBef>
              <a:spcPct val="0"/>
            </a:spcBef>
            <a:spcAft>
              <a:spcPct val="35000"/>
            </a:spcAft>
          </a:pPr>
          <a:r>
            <a:rPr kumimoji="1" lang="ja-JP" altLang="en-US" sz="1700" kern="1200" dirty="0" smtClean="0">
              <a:latin typeface="HGPｺﾞｼｯｸM" pitchFamily="50" charset="-128"/>
              <a:ea typeface="HGPｺﾞｼｯｸM" pitchFamily="50" charset="-128"/>
            </a:rPr>
            <a:t>　　問題意識をもつ</a:t>
          </a:r>
          <a:endParaRPr kumimoji="1" lang="en-US" altLang="ja-JP" sz="1700" kern="1200" dirty="0" smtClean="0">
            <a:latin typeface="HGPｺﾞｼｯｸM" pitchFamily="50" charset="-128"/>
            <a:ea typeface="HGPｺﾞｼｯｸM" pitchFamily="50" charset="-128"/>
          </a:endParaRPr>
        </a:p>
        <a:p>
          <a:pPr lvl="0" algn="l" defTabSz="755650">
            <a:lnSpc>
              <a:spcPct val="90000"/>
            </a:lnSpc>
            <a:spcBef>
              <a:spcPct val="0"/>
            </a:spcBef>
            <a:spcAft>
              <a:spcPct val="35000"/>
            </a:spcAft>
          </a:pPr>
          <a:r>
            <a:rPr kumimoji="1" lang="ja-JP" altLang="en-US" sz="1700" kern="1200" dirty="0" smtClean="0">
              <a:latin typeface="HGPｺﾞｼｯｸM" pitchFamily="50" charset="-128"/>
              <a:ea typeface="HGPｺﾞｼｯｸM" pitchFamily="50" charset="-128"/>
            </a:rPr>
            <a:t>　　行動をおこさせる</a:t>
          </a:r>
          <a:endParaRPr kumimoji="1" lang="en-US" altLang="ja-JP" sz="1700" kern="1200" dirty="0" smtClean="0">
            <a:latin typeface="HGPｺﾞｼｯｸM" pitchFamily="50" charset="-128"/>
            <a:ea typeface="HGPｺﾞｼｯｸM" pitchFamily="50" charset="-128"/>
          </a:endParaRPr>
        </a:p>
        <a:p>
          <a:pPr lvl="0" algn="l" defTabSz="755650">
            <a:lnSpc>
              <a:spcPct val="90000"/>
            </a:lnSpc>
            <a:spcBef>
              <a:spcPct val="0"/>
            </a:spcBef>
            <a:spcAft>
              <a:spcPct val="35000"/>
            </a:spcAft>
          </a:pPr>
          <a:r>
            <a:rPr kumimoji="1" lang="ja-JP" altLang="en-US" sz="1700" kern="1200" dirty="0" smtClean="0">
              <a:latin typeface="HGPｺﾞｼｯｸM" pitchFamily="50" charset="-128"/>
              <a:ea typeface="HGPｺﾞｼｯｸM" pitchFamily="50" charset="-128"/>
            </a:rPr>
            <a:t>　　解決策をイメージ</a:t>
          </a:r>
          <a:endParaRPr kumimoji="1" lang="en-US" altLang="ja-JP" sz="1700" kern="1200" dirty="0" smtClean="0">
            <a:latin typeface="HGPｺﾞｼｯｸM" pitchFamily="50" charset="-128"/>
            <a:ea typeface="HGPｺﾞｼｯｸM" pitchFamily="50" charset="-128"/>
          </a:endParaRPr>
        </a:p>
        <a:p>
          <a:pPr lvl="0" algn="l" defTabSz="755650">
            <a:lnSpc>
              <a:spcPct val="90000"/>
            </a:lnSpc>
            <a:spcBef>
              <a:spcPct val="0"/>
            </a:spcBef>
            <a:spcAft>
              <a:spcPct val="35000"/>
            </a:spcAft>
          </a:pPr>
          <a:r>
            <a:rPr kumimoji="1" lang="ja-JP" altLang="en-US" sz="1700" kern="1200" dirty="0" smtClean="0">
              <a:latin typeface="HGPｺﾞｼｯｸM" pitchFamily="50" charset="-128"/>
              <a:ea typeface="HGPｺﾞｼｯｸM" pitchFamily="50" charset="-128"/>
            </a:rPr>
            <a:t>　　＜発見⇒改善⇒実感＞</a:t>
          </a:r>
          <a:endParaRPr kumimoji="1" lang="ja-JP" altLang="en-US" sz="1700" kern="1200" dirty="0">
            <a:latin typeface="HGPｺﾞｼｯｸM" pitchFamily="50" charset="-128"/>
            <a:ea typeface="HGPｺﾞｼｯｸM" pitchFamily="50" charset="-128"/>
          </a:endParaRPr>
        </a:p>
      </dsp:txBody>
      <dsp:txXfrm>
        <a:off x="5312870" y="2088486"/>
        <a:ext cx="2643987" cy="2373122"/>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B99BD8E-88CA-48A0-9912-C6F3B961987C}">
      <dsp:nvSpPr>
        <dsp:cNvPr id="0" name=""/>
        <dsp:cNvSpPr/>
      </dsp:nvSpPr>
      <dsp:spPr>
        <a:xfrm rot="5400000">
          <a:off x="5377334" y="-2257023"/>
          <a:ext cx="696666" cy="5388864"/>
        </a:xfrm>
        <a:prstGeom prst="round2SameRect">
          <a:avLst/>
        </a:prstGeom>
        <a:solidFill>
          <a:schemeClr val="accent5">
            <a:tint val="40000"/>
            <a:alpha val="90000"/>
            <a:hueOff val="0"/>
            <a:satOff val="0"/>
            <a:lumOff val="0"/>
            <a:alphaOff val="0"/>
          </a:schemeClr>
        </a:solidFill>
        <a:ln w="25400" cap="flat" cmpd="sng" algn="ctr">
          <a:solidFill>
            <a:schemeClr val="accent5">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ja-JP" altLang="en-US" sz="2000" kern="1200" dirty="0" smtClean="0">
              <a:latin typeface="HGPｺﾞｼｯｸM" pitchFamily="50" charset="-128"/>
              <a:ea typeface="HGPｺﾞｼｯｸM" pitchFamily="50" charset="-128"/>
            </a:rPr>
            <a:t>目標や行動の意味を共有するために、段階的に行う研修</a:t>
          </a:r>
          <a:endParaRPr kumimoji="1" lang="ja-JP" altLang="en-US" sz="2000" kern="1200" dirty="0">
            <a:latin typeface="HGPｺﾞｼｯｸM" pitchFamily="50" charset="-128"/>
            <a:ea typeface="HGPｺﾞｼｯｸM" pitchFamily="50" charset="-128"/>
          </a:endParaRPr>
        </a:p>
      </dsp:txBody>
      <dsp:txXfrm rot="5400000">
        <a:off x="5377334" y="-2257023"/>
        <a:ext cx="696666" cy="5388864"/>
      </dsp:txXfrm>
    </dsp:sp>
    <dsp:sp modelId="{1F4B13CD-D920-42BB-A306-7769B503C825}">
      <dsp:nvSpPr>
        <dsp:cNvPr id="0" name=""/>
        <dsp:cNvSpPr/>
      </dsp:nvSpPr>
      <dsp:spPr>
        <a:xfrm>
          <a:off x="0" y="1991"/>
          <a:ext cx="3031236" cy="870832"/>
        </a:xfrm>
        <a:prstGeom prst="roundRect">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ja-JP" altLang="en-US" sz="1500" b="1" kern="1200" dirty="0" smtClean="0">
              <a:solidFill>
                <a:schemeClr val="bg1"/>
              </a:solidFill>
              <a:latin typeface="HGPｺﾞｼｯｸM" pitchFamily="50" charset="-128"/>
              <a:ea typeface="HGPｺﾞｼｯｸM" pitchFamily="50" charset="-128"/>
            </a:rPr>
            <a:t>プロジェクトの中心となるコンセプトを</a:t>
          </a:r>
          <a:endParaRPr lang="en-US" altLang="ja-JP" sz="1500" b="1" kern="1200" dirty="0" smtClean="0">
            <a:solidFill>
              <a:schemeClr val="bg1"/>
            </a:solidFill>
            <a:latin typeface="HGPｺﾞｼｯｸM" pitchFamily="50" charset="-128"/>
            <a:ea typeface="HGPｺﾞｼｯｸM" pitchFamily="50" charset="-128"/>
          </a:endParaRPr>
        </a:p>
        <a:p>
          <a:pPr lvl="0" algn="ctr" defTabSz="666750">
            <a:lnSpc>
              <a:spcPct val="90000"/>
            </a:lnSpc>
            <a:spcBef>
              <a:spcPct val="0"/>
            </a:spcBef>
            <a:spcAft>
              <a:spcPct val="35000"/>
            </a:spcAft>
          </a:pPr>
          <a:r>
            <a:rPr lang="ja-JP" altLang="en-US" sz="1500" b="1" kern="1200" dirty="0" smtClean="0">
              <a:solidFill>
                <a:schemeClr val="bg1"/>
              </a:solidFill>
              <a:latin typeface="HGPｺﾞｼｯｸM" pitchFamily="50" charset="-128"/>
              <a:ea typeface="HGPｺﾞｼｯｸM" pitchFamily="50" charset="-128"/>
            </a:rPr>
            <a:t>理解するための研修</a:t>
          </a:r>
          <a:endParaRPr kumimoji="1" lang="ja-JP" altLang="en-US" sz="1500" b="1" kern="1200" dirty="0">
            <a:solidFill>
              <a:schemeClr val="bg1"/>
            </a:solidFill>
            <a:latin typeface="HGPｺﾞｼｯｸM" pitchFamily="50" charset="-128"/>
            <a:ea typeface="HGPｺﾞｼｯｸM" pitchFamily="50" charset="-128"/>
          </a:endParaRPr>
        </a:p>
      </dsp:txBody>
      <dsp:txXfrm>
        <a:off x="0" y="1991"/>
        <a:ext cx="3031236" cy="870832"/>
      </dsp:txXfrm>
    </dsp:sp>
    <dsp:sp modelId="{D48BC6FE-D80E-4F8D-81D4-E72C8B85C32E}">
      <dsp:nvSpPr>
        <dsp:cNvPr id="0" name=""/>
        <dsp:cNvSpPr/>
      </dsp:nvSpPr>
      <dsp:spPr>
        <a:xfrm rot="5400000">
          <a:off x="5377334" y="-1342649"/>
          <a:ext cx="696666" cy="5388864"/>
        </a:xfrm>
        <a:prstGeom prst="round2SameRect">
          <a:avLst/>
        </a:prstGeom>
        <a:solidFill>
          <a:schemeClr val="accent5">
            <a:tint val="40000"/>
            <a:alpha val="90000"/>
            <a:hueOff val="-908180"/>
            <a:satOff val="-841"/>
            <a:lumOff val="-777"/>
            <a:alphaOff val="0"/>
          </a:schemeClr>
        </a:solidFill>
        <a:ln w="25400" cap="flat" cmpd="sng" algn="ctr">
          <a:solidFill>
            <a:schemeClr val="accent5">
              <a:tint val="40000"/>
              <a:alpha val="90000"/>
              <a:hueOff val="-908180"/>
              <a:satOff val="-841"/>
              <a:lumOff val="-77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ja-JP" altLang="en-US" sz="2000" kern="1200" dirty="0" smtClean="0">
              <a:latin typeface="HGPｺﾞｼｯｸM" pitchFamily="50" charset="-128"/>
              <a:ea typeface="HGPｺﾞｼｯｸM" pitchFamily="50" charset="-128"/>
            </a:rPr>
            <a:t>知識の習得に加え、外部から刺激を受け、　　　戦略思考や発想を磨くために行う研修</a:t>
          </a:r>
          <a:endParaRPr kumimoji="1" lang="ja-JP" altLang="en-US" sz="2000" kern="1200" dirty="0">
            <a:latin typeface="HGPｺﾞｼｯｸM" pitchFamily="50" charset="-128"/>
            <a:ea typeface="HGPｺﾞｼｯｸM" pitchFamily="50" charset="-128"/>
          </a:endParaRPr>
        </a:p>
      </dsp:txBody>
      <dsp:txXfrm rot="5400000">
        <a:off x="5377334" y="-1342649"/>
        <a:ext cx="696666" cy="5388864"/>
      </dsp:txXfrm>
    </dsp:sp>
    <dsp:sp modelId="{D768E13B-6FD5-4377-B955-AAF4ABB7F166}">
      <dsp:nvSpPr>
        <dsp:cNvPr id="0" name=""/>
        <dsp:cNvSpPr/>
      </dsp:nvSpPr>
      <dsp:spPr>
        <a:xfrm>
          <a:off x="0" y="916365"/>
          <a:ext cx="3031236" cy="870832"/>
        </a:xfrm>
        <a:prstGeom prst="roundRect">
          <a:avLst/>
        </a:prstGeom>
        <a:solidFill>
          <a:schemeClr val="accent5">
            <a:hueOff val="-774129"/>
            <a:satOff val="7761"/>
            <a:lumOff val="-5392"/>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ja-JP" altLang="en-US" sz="1500" b="1" kern="1200" dirty="0" smtClean="0">
              <a:solidFill>
                <a:schemeClr val="bg1"/>
              </a:solidFill>
              <a:latin typeface="HGPｺﾞｼｯｸM" pitchFamily="50" charset="-128"/>
              <a:ea typeface="HGPｺﾞｼｯｸM" pitchFamily="50" charset="-128"/>
            </a:rPr>
            <a:t>不足する知識や技法を</a:t>
          </a:r>
          <a:endParaRPr lang="en-US" altLang="ja-JP" sz="1500" b="1" kern="1200" dirty="0" smtClean="0">
            <a:solidFill>
              <a:schemeClr val="bg1"/>
            </a:solidFill>
            <a:latin typeface="HGPｺﾞｼｯｸM" pitchFamily="50" charset="-128"/>
            <a:ea typeface="HGPｺﾞｼｯｸM" pitchFamily="50" charset="-128"/>
          </a:endParaRPr>
        </a:p>
        <a:p>
          <a:pPr lvl="0" algn="ctr" defTabSz="666750">
            <a:lnSpc>
              <a:spcPct val="90000"/>
            </a:lnSpc>
            <a:spcBef>
              <a:spcPct val="0"/>
            </a:spcBef>
            <a:spcAft>
              <a:spcPct val="35000"/>
            </a:spcAft>
          </a:pPr>
          <a:r>
            <a:rPr lang="ja-JP" altLang="en-US" sz="1500" b="1" kern="1200" dirty="0" smtClean="0">
              <a:solidFill>
                <a:schemeClr val="bg1"/>
              </a:solidFill>
              <a:latin typeface="HGPｺﾞｼｯｸM" pitchFamily="50" charset="-128"/>
              <a:ea typeface="HGPｺﾞｼｯｸM" pitchFamily="50" charset="-128"/>
            </a:rPr>
            <a:t>外部から得るための研修</a:t>
          </a:r>
          <a:endParaRPr kumimoji="1" lang="ja-JP" altLang="en-US" sz="1500" b="1" kern="1200" dirty="0">
            <a:solidFill>
              <a:schemeClr val="bg1"/>
            </a:solidFill>
            <a:latin typeface="HGPｺﾞｼｯｸM" pitchFamily="50" charset="-128"/>
            <a:ea typeface="HGPｺﾞｼｯｸM" pitchFamily="50" charset="-128"/>
          </a:endParaRPr>
        </a:p>
      </dsp:txBody>
      <dsp:txXfrm>
        <a:off x="0" y="916365"/>
        <a:ext cx="3031236" cy="870832"/>
      </dsp:txXfrm>
    </dsp:sp>
    <dsp:sp modelId="{530412A3-5797-44E6-BF90-915955D6AD6F}">
      <dsp:nvSpPr>
        <dsp:cNvPr id="0" name=""/>
        <dsp:cNvSpPr/>
      </dsp:nvSpPr>
      <dsp:spPr>
        <a:xfrm rot="5400000">
          <a:off x="5377334" y="-428275"/>
          <a:ext cx="696666" cy="5388864"/>
        </a:xfrm>
        <a:prstGeom prst="round2SameRect">
          <a:avLst/>
        </a:prstGeom>
        <a:solidFill>
          <a:schemeClr val="accent5">
            <a:tint val="40000"/>
            <a:alpha val="90000"/>
            <a:hueOff val="-1816360"/>
            <a:satOff val="-1683"/>
            <a:lumOff val="-1554"/>
            <a:alphaOff val="0"/>
          </a:schemeClr>
        </a:solidFill>
        <a:ln w="25400" cap="flat" cmpd="sng" algn="ctr">
          <a:solidFill>
            <a:schemeClr val="accent5">
              <a:tint val="40000"/>
              <a:alpha val="90000"/>
              <a:hueOff val="-1816360"/>
              <a:satOff val="-1683"/>
              <a:lumOff val="-155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ja-JP" altLang="en-US" sz="2000" kern="1200" dirty="0" smtClean="0">
              <a:latin typeface="HGPｺﾞｼｯｸM" pitchFamily="50" charset="-128"/>
              <a:ea typeface="HGPｺﾞｼｯｸM" pitchFamily="50" charset="-128"/>
            </a:rPr>
            <a:t>現状を直視し、実態を分析し、　　　　　　　　　課題の要因を分解して見つけるための研修</a:t>
          </a:r>
          <a:endParaRPr kumimoji="1" lang="ja-JP" altLang="en-US" sz="2000" kern="1200" dirty="0">
            <a:latin typeface="HGPｺﾞｼｯｸM" pitchFamily="50" charset="-128"/>
            <a:ea typeface="HGPｺﾞｼｯｸM" pitchFamily="50" charset="-128"/>
          </a:endParaRPr>
        </a:p>
      </dsp:txBody>
      <dsp:txXfrm rot="5400000">
        <a:off x="5377334" y="-428275"/>
        <a:ext cx="696666" cy="5388864"/>
      </dsp:txXfrm>
    </dsp:sp>
    <dsp:sp modelId="{03CC0CD4-FD93-4BF1-9A19-906D22AC17FF}">
      <dsp:nvSpPr>
        <dsp:cNvPr id="0" name=""/>
        <dsp:cNvSpPr/>
      </dsp:nvSpPr>
      <dsp:spPr>
        <a:xfrm>
          <a:off x="0" y="1830740"/>
          <a:ext cx="3031236" cy="870832"/>
        </a:xfrm>
        <a:prstGeom prst="roundRect">
          <a:avLst/>
        </a:prstGeom>
        <a:solidFill>
          <a:srgbClr val="47CFFF"/>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ja-JP" altLang="en-US" sz="1500" b="1" kern="1200" dirty="0" smtClean="0">
              <a:latin typeface="HGPｺﾞｼｯｸM" pitchFamily="50" charset="-128"/>
              <a:ea typeface="HGPｺﾞｼｯｸM" pitchFamily="50" charset="-128"/>
            </a:rPr>
            <a:t>現実と向き合い、意識を</a:t>
          </a:r>
          <a:endParaRPr lang="en-US" altLang="ja-JP" sz="1500" b="1" kern="1200" dirty="0" smtClean="0">
            <a:latin typeface="HGPｺﾞｼｯｸM" pitchFamily="50" charset="-128"/>
            <a:ea typeface="HGPｺﾞｼｯｸM" pitchFamily="50" charset="-128"/>
          </a:endParaRPr>
        </a:p>
        <a:p>
          <a:pPr lvl="0" algn="ctr" defTabSz="666750">
            <a:lnSpc>
              <a:spcPct val="90000"/>
            </a:lnSpc>
            <a:spcBef>
              <a:spcPct val="0"/>
            </a:spcBef>
            <a:spcAft>
              <a:spcPct val="35000"/>
            </a:spcAft>
          </a:pPr>
          <a:r>
            <a:rPr lang="ja-JP" altLang="en-US" sz="1500" b="1" kern="1200" dirty="0" smtClean="0">
              <a:latin typeface="HGPｺﾞｼｯｸM" pitchFamily="50" charset="-128"/>
              <a:ea typeface="HGPｺﾞｼｯｸM" pitchFamily="50" charset="-128"/>
            </a:rPr>
            <a:t>変えることを導くための研修</a:t>
          </a:r>
          <a:endParaRPr kumimoji="1" lang="ja-JP" altLang="en-US" sz="1500" b="1" kern="1200" dirty="0">
            <a:latin typeface="HGPｺﾞｼｯｸM" pitchFamily="50" charset="-128"/>
            <a:ea typeface="HGPｺﾞｼｯｸM" pitchFamily="50" charset="-128"/>
          </a:endParaRPr>
        </a:p>
      </dsp:txBody>
      <dsp:txXfrm>
        <a:off x="0" y="1830740"/>
        <a:ext cx="3031236" cy="870832"/>
      </dsp:txXfrm>
    </dsp:sp>
    <dsp:sp modelId="{170F6CD4-9DE4-428C-9FD6-E63BACF9291D}">
      <dsp:nvSpPr>
        <dsp:cNvPr id="0" name=""/>
        <dsp:cNvSpPr/>
      </dsp:nvSpPr>
      <dsp:spPr>
        <a:xfrm rot="5400000">
          <a:off x="5377334" y="486098"/>
          <a:ext cx="696666" cy="5388864"/>
        </a:xfrm>
        <a:prstGeom prst="round2SameRect">
          <a:avLst/>
        </a:prstGeom>
        <a:solidFill>
          <a:schemeClr val="accent5">
            <a:tint val="40000"/>
            <a:alpha val="90000"/>
            <a:hueOff val="-2724539"/>
            <a:satOff val="-2524"/>
            <a:lumOff val="-2332"/>
            <a:alphaOff val="0"/>
          </a:schemeClr>
        </a:solidFill>
        <a:ln w="25400" cap="flat" cmpd="sng" algn="ctr">
          <a:solidFill>
            <a:schemeClr val="accent5">
              <a:tint val="40000"/>
              <a:alpha val="90000"/>
              <a:hueOff val="-2724539"/>
              <a:satOff val="-2524"/>
              <a:lumOff val="-233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lang="ja-JP" altLang="en-US" sz="2000" kern="1200" dirty="0" smtClean="0">
              <a:latin typeface="HGPｺﾞｼｯｸM" pitchFamily="50" charset="-128"/>
              <a:ea typeface="HGPｺﾞｼｯｸM" pitchFamily="50" charset="-128"/>
            </a:rPr>
            <a:t>具体的な作業に直接役立つ研修　　　　　　　　　　　注）部分最適からの脱却が必要</a:t>
          </a:r>
          <a:endParaRPr kumimoji="1" lang="ja-JP" altLang="en-US" sz="2000" kern="1200" dirty="0">
            <a:latin typeface="HGPｺﾞｼｯｸM" pitchFamily="50" charset="-128"/>
            <a:ea typeface="HGPｺﾞｼｯｸM" pitchFamily="50" charset="-128"/>
          </a:endParaRPr>
        </a:p>
      </dsp:txBody>
      <dsp:txXfrm rot="5400000">
        <a:off x="5377334" y="486098"/>
        <a:ext cx="696666" cy="5388864"/>
      </dsp:txXfrm>
    </dsp:sp>
    <dsp:sp modelId="{31327927-8371-4437-9DF0-54F04D412166}">
      <dsp:nvSpPr>
        <dsp:cNvPr id="0" name=""/>
        <dsp:cNvSpPr/>
      </dsp:nvSpPr>
      <dsp:spPr>
        <a:xfrm>
          <a:off x="0" y="2768783"/>
          <a:ext cx="3031236" cy="870832"/>
        </a:xfrm>
        <a:prstGeom prst="roundRect">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ja-JP" altLang="en-US" sz="1500" kern="1200" dirty="0" smtClean="0">
              <a:solidFill>
                <a:schemeClr val="tx1"/>
              </a:solidFill>
              <a:latin typeface="HGPｺﾞｼｯｸM" pitchFamily="50" charset="-128"/>
              <a:ea typeface="HGPｺﾞｼｯｸM" pitchFamily="50" charset="-128"/>
            </a:rPr>
            <a:t>現場で使える研修</a:t>
          </a:r>
          <a:endParaRPr kumimoji="1" lang="ja-JP" altLang="en-US" sz="1500" kern="1200" dirty="0">
            <a:solidFill>
              <a:schemeClr val="tx1"/>
            </a:solidFill>
            <a:latin typeface="HGPｺﾞｼｯｸM" pitchFamily="50" charset="-128"/>
            <a:ea typeface="HGPｺﾞｼｯｸM" pitchFamily="50" charset="-128"/>
          </a:endParaRPr>
        </a:p>
      </dsp:txBody>
      <dsp:txXfrm>
        <a:off x="0" y="2768783"/>
        <a:ext cx="3031236" cy="870832"/>
      </dsp:txXfrm>
    </dsp:sp>
    <dsp:sp modelId="{2F2D4595-C6C4-4033-AAAF-CF70DE9515D4}">
      <dsp:nvSpPr>
        <dsp:cNvPr id="0" name=""/>
        <dsp:cNvSpPr/>
      </dsp:nvSpPr>
      <dsp:spPr>
        <a:xfrm rot="5400000">
          <a:off x="5377334" y="1400472"/>
          <a:ext cx="696666" cy="5388864"/>
        </a:xfrm>
        <a:prstGeom prst="round2SameRect">
          <a:avLst/>
        </a:prstGeom>
        <a:solidFill>
          <a:schemeClr val="accent5">
            <a:tint val="40000"/>
            <a:alpha val="90000"/>
            <a:hueOff val="-3632719"/>
            <a:satOff val="-3365"/>
            <a:lumOff val="-3109"/>
            <a:alphaOff val="0"/>
          </a:schemeClr>
        </a:solidFill>
        <a:ln w="25400" cap="flat" cmpd="sng" algn="ctr">
          <a:solidFill>
            <a:schemeClr val="accent5">
              <a:tint val="40000"/>
              <a:alpha val="90000"/>
              <a:hueOff val="-3632719"/>
              <a:satOff val="-3365"/>
              <a:lumOff val="-310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889000">
            <a:lnSpc>
              <a:spcPct val="90000"/>
            </a:lnSpc>
            <a:spcBef>
              <a:spcPct val="0"/>
            </a:spcBef>
            <a:spcAft>
              <a:spcPct val="15000"/>
            </a:spcAft>
            <a:buChar char="••"/>
          </a:pPr>
          <a:r>
            <a:rPr kumimoji="1" lang="ja-JP" altLang="en-US" sz="2000" kern="1200" dirty="0" smtClean="0">
              <a:latin typeface="HGPｺﾞｼｯｸM" pitchFamily="50" charset="-128"/>
              <a:ea typeface="HGPｺﾞｼｯｸM" pitchFamily="50" charset="-128"/>
            </a:rPr>
            <a:t>ＯＪＴ</a:t>
          </a:r>
          <a:endParaRPr kumimoji="1" lang="ja-JP" altLang="en-US" sz="2000" kern="1200" dirty="0">
            <a:latin typeface="HGPｺﾞｼｯｸM" pitchFamily="50" charset="-128"/>
            <a:ea typeface="HGPｺﾞｼｯｸM" pitchFamily="50" charset="-128"/>
          </a:endParaRPr>
        </a:p>
      </dsp:txBody>
      <dsp:txXfrm rot="5400000">
        <a:off x="5377334" y="1400472"/>
        <a:ext cx="696666" cy="5388864"/>
      </dsp:txXfrm>
    </dsp:sp>
    <dsp:sp modelId="{EA153A26-96E8-4677-B9FD-CC4E78E26F6A}">
      <dsp:nvSpPr>
        <dsp:cNvPr id="0" name=""/>
        <dsp:cNvSpPr/>
      </dsp:nvSpPr>
      <dsp:spPr>
        <a:xfrm>
          <a:off x="0" y="3659488"/>
          <a:ext cx="3031236" cy="870832"/>
        </a:xfrm>
        <a:prstGeom prst="roundRect">
          <a:avLst/>
        </a:prstGeom>
        <a:solidFill>
          <a:schemeClr val="accent5">
            <a:hueOff val="-3096517"/>
            <a:satOff val="31044"/>
            <a:lumOff val="-2156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a:lnSpc>
              <a:spcPct val="90000"/>
            </a:lnSpc>
            <a:spcBef>
              <a:spcPct val="0"/>
            </a:spcBef>
            <a:spcAft>
              <a:spcPct val="35000"/>
            </a:spcAft>
          </a:pPr>
          <a:r>
            <a:rPr lang="ja-JP" altLang="en-US" sz="1500" kern="1200" dirty="0" smtClean="0">
              <a:solidFill>
                <a:schemeClr val="tx1"/>
              </a:solidFill>
              <a:latin typeface="HGPｺﾞｼｯｸM" pitchFamily="50" charset="-128"/>
              <a:ea typeface="HGPｺﾞｼｯｸM" pitchFamily="50" charset="-128"/>
            </a:rPr>
            <a:t>日常業務の中での研修</a:t>
          </a:r>
          <a:endParaRPr kumimoji="1" lang="ja-JP" altLang="en-US" sz="1500" kern="1200" dirty="0">
            <a:solidFill>
              <a:schemeClr val="tx1"/>
            </a:solidFill>
            <a:latin typeface="HGPｺﾞｼｯｸM" pitchFamily="50" charset="-128"/>
            <a:ea typeface="HGPｺﾞｼｯｸM" pitchFamily="50" charset="-128"/>
          </a:endParaRPr>
        </a:p>
      </dsp:txBody>
      <dsp:txXfrm>
        <a:off x="0" y="3659488"/>
        <a:ext cx="3031236" cy="87083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5.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76200" y="247650"/>
            <a:ext cx="2949575" cy="1666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defTabSz="915988" eaLnBrk="1" hangingPunct="1">
              <a:defRPr kumimoji="1" sz="900" i="1">
                <a:solidFill>
                  <a:srgbClr val="000066"/>
                </a:solidFill>
                <a:latin typeface="Times New Roman" pitchFamily="18" charset="0"/>
                <a:ea typeface="ＭＳ Ｐゴシック" pitchFamily="50" charset="-128"/>
              </a:defRPr>
            </a:lvl1pPr>
          </a:lstStyle>
          <a:p>
            <a:pPr>
              <a:defRPr/>
            </a:pPr>
            <a:endParaRPr lang="en-US" altLang="ja-JP" dirty="0"/>
          </a:p>
        </p:txBody>
      </p:sp>
      <p:sp>
        <p:nvSpPr>
          <p:cNvPr id="5123" name="Rectangle 3"/>
          <p:cNvSpPr>
            <a:spLocks noGrp="1" noChangeArrowheads="1"/>
          </p:cNvSpPr>
          <p:nvPr>
            <p:ph type="dt" sz="quarter" idx="1"/>
          </p:nvPr>
        </p:nvSpPr>
        <p:spPr bwMode="auto">
          <a:xfrm>
            <a:off x="5521325" y="165100"/>
            <a:ext cx="1135063" cy="3317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algn="r" defTabSz="915988" eaLnBrk="1" hangingPunct="1">
              <a:defRPr kumimoji="1" sz="900" i="1">
                <a:solidFill>
                  <a:srgbClr val="000066"/>
                </a:solidFill>
                <a:latin typeface="Times New Roman" pitchFamily="18" charset="0"/>
                <a:ea typeface="ＭＳ Ｐゴシック" pitchFamily="50" charset="-128"/>
              </a:defRPr>
            </a:lvl1pPr>
          </a:lstStyle>
          <a:p>
            <a:pPr>
              <a:defRPr/>
            </a:pPr>
            <a:fld id="{0817CD5A-A7DF-45D1-B3C2-54AFC88BBFE4}" type="datetime1">
              <a:rPr lang="ja-JP" altLang="en-US"/>
              <a:pPr>
                <a:defRPr/>
              </a:pPr>
              <a:t>2015/6/22</a:t>
            </a:fld>
            <a:endParaRPr lang="en-US" altLang="ja-JP" dirty="0"/>
          </a:p>
        </p:txBody>
      </p:sp>
      <p:sp>
        <p:nvSpPr>
          <p:cNvPr id="5124" name="Rectangle 4"/>
          <p:cNvSpPr>
            <a:spLocks noGrp="1" noChangeArrowheads="1"/>
          </p:cNvSpPr>
          <p:nvPr>
            <p:ph type="ftr" sz="quarter" idx="2"/>
          </p:nvPr>
        </p:nvSpPr>
        <p:spPr bwMode="auto">
          <a:xfrm>
            <a:off x="1135063" y="9193213"/>
            <a:ext cx="4764087" cy="249237"/>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latin typeface="Times New Roman" pitchFamily="18" charset="0"/>
                <a:ea typeface="ＭＳ Ｐゴシック" pitchFamily="50" charset="-128"/>
              </a:defRPr>
            </a:lvl1pPr>
          </a:lstStyle>
          <a:p>
            <a:pPr>
              <a:defRPr/>
            </a:pPr>
            <a:r>
              <a:rPr lang="en-US" altLang="ja-JP" dirty="0"/>
              <a:t>Copyright　©　2008　********University   ********　 Prof.*******</a:t>
            </a:r>
          </a:p>
        </p:txBody>
      </p:sp>
      <p:sp>
        <p:nvSpPr>
          <p:cNvPr id="5125" name="Rectangle 5"/>
          <p:cNvSpPr>
            <a:spLocks noGrp="1" noChangeArrowheads="1"/>
          </p:cNvSpPr>
          <p:nvPr>
            <p:ph type="sldNum" sz="quarter" idx="3"/>
          </p:nvPr>
        </p:nvSpPr>
        <p:spPr bwMode="auto">
          <a:xfrm>
            <a:off x="3025775" y="9525000"/>
            <a:ext cx="830263"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solidFill>
                  <a:srgbClr val="000066"/>
                </a:solidFill>
                <a:latin typeface="Times New Roman" pitchFamily="18" charset="0"/>
                <a:ea typeface="ＭＳ Ｐゴシック" pitchFamily="50" charset="-128"/>
              </a:defRPr>
            </a:lvl1pPr>
          </a:lstStyle>
          <a:p>
            <a:pPr>
              <a:defRPr/>
            </a:pPr>
            <a:fld id="{30A23A2D-7677-4CBA-AF19-A62EC50E034A}" type="slidenum">
              <a:rPr lang="en-US" altLang="ja-JP"/>
              <a:pPr>
                <a:defRPr/>
              </a:pPr>
              <a:t>&lt;#&gt;</a:t>
            </a:fld>
            <a:endParaRPr lang="en-US" altLang="ja-JP" dirty="0"/>
          </a:p>
        </p:txBody>
      </p:sp>
    </p:spTree>
    <p:extLst>
      <p:ext uri="{BB962C8B-B14F-4D97-AF65-F5344CB8AC3E}">
        <p14:creationId xmlns:p14="http://schemas.microsoft.com/office/powerpoint/2010/main" xmlns="" val="5556879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Rectangle 4"/>
          <p:cNvSpPr>
            <a:spLocks noGrp="1" noRot="1" noChangeAspect="1" noChangeArrowheads="1" noTextEdit="1"/>
          </p:cNvSpPr>
          <p:nvPr>
            <p:ph type="sldImg" idx="2"/>
          </p:nvPr>
        </p:nvSpPr>
        <p:spPr bwMode="auto">
          <a:xfrm>
            <a:off x="712788" y="746125"/>
            <a:ext cx="5381625" cy="37274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077" name="Rectangle 5"/>
          <p:cNvSpPr>
            <a:spLocks noGrp="1" noChangeArrowheads="1"/>
          </p:cNvSpPr>
          <p:nvPr>
            <p:ph type="body" sz="quarter" idx="3"/>
          </p:nvPr>
        </p:nvSpPr>
        <p:spPr bwMode="auto">
          <a:xfrm>
            <a:off x="739304" y="4721225"/>
            <a:ext cx="5400600" cy="44719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3079" name="Rectangle 7"/>
          <p:cNvSpPr>
            <a:spLocks noGrp="1" noChangeArrowheads="1"/>
          </p:cNvSpPr>
          <p:nvPr>
            <p:ph type="sldNum" sz="quarter" idx="5"/>
          </p:nvPr>
        </p:nvSpPr>
        <p:spPr bwMode="auto">
          <a:xfrm>
            <a:off x="3025775" y="9525000"/>
            <a:ext cx="755650"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a:solidFill>
                  <a:srgbClr val="000066"/>
                </a:solidFill>
                <a:latin typeface="Times New Roman" pitchFamily="18" charset="0"/>
                <a:ea typeface="ＭＳ Ｐゴシック" pitchFamily="50" charset="-128"/>
              </a:defRPr>
            </a:lvl1pPr>
          </a:lstStyle>
          <a:p>
            <a:pPr>
              <a:defRPr/>
            </a:pPr>
            <a:fld id="{662B017A-3335-4ECE-88C9-B16C93DEA667}" type="slidenum">
              <a:rPr lang="en-US" altLang="ja-JP"/>
              <a:pPr>
                <a:defRPr/>
              </a:pPr>
              <a:t>&lt;#&gt;</a:t>
            </a:fld>
            <a:endParaRPr lang="en-US" altLang="ja-JP" dirty="0"/>
          </a:p>
        </p:txBody>
      </p:sp>
    </p:spTree>
    <p:extLst>
      <p:ext uri="{BB962C8B-B14F-4D97-AF65-F5344CB8AC3E}">
        <p14:creationId xmlns:p14="http://schemas.microsoft.com/office/powerpoint/2010/main" xmlns="" val="3855336383"/>
      </p:ext>
    </p:extLst>
  </p:cSld>
  <p:clrMap bg1="lt1" tx1="dk1" bg2="lt2" tx2="dk2" accent1="accent1" accent2="accent2" accent3="accent3" accent4="accent4" accent5="accent5" accent6="accent6" hlink="hlink" folHlink="folHlink"/>
  <p:hf hdr="0"/>
  <p:notesStyle>
    <a:lvl1pPr algn="l" rtl="0" fontAlgn="base">
      <a:spcBef>
        <a:spcPts val="0"/>
      </a:spcBef>
      <a:spcAft>
        <a:spcPct val="0"/>
      </a:spcAft>
      <a:defRPr kumimoji="1" sz="1050" kern="1200">
        <a:solidFill>
          <a:schemeClr val="tx1"/>
        </a:solidFill>
        <a:latin typeface="ＭＳ Ｐ明朝" pitchFamily="18" charset="-128"/>
        <a:ea typeface="ＭＳ Ｐ明朝" pitchFamily="18" charset="-128"/>
        <a:cs typeface="+mn-cs"/>
      </a:defRPr>
    </a:lvl1pPr>
    <a:lvl2pPr marL="457200" algn="l" rtl="0" fontAlgn="base">
      <a:spcBef>
        <a:spcPts val="0"/>
      </a:spcBef>
      <a:spcAft>
        <a:spcPct val="0"/>
      </a:spcAft>
      <a:defRPr kumimoji="1" sz="1050" kern="1200">
        <a:solidFill>
          <a:schemeClr val="tx1"/>
        </a:solidFill>
        <a:latin typeface="ＭＳ Ｐ明朝" pitchFamily="18" charset="-128"/>
        <a:ea typeface="ＭＳ Ｐ明朝" pitchFamily="18" charset="-128"/>
        <a:cs typeface="+mn-cs"/>
      </a:defRPr>
    </a:lvl2pPr>
    <a:lvl3pPr marL="914400" algn="l" rtl="0" fontAlgn="base">
      <a:spcBef>
        <a:spcPts val="0"/>
      </a:spcBef>
      <a:spcAft>
        <a:spcPct val="0"/>
      </a:spcAft>
      <a:defRPr kumimoji="1" sz="1050" kern="1200">
        <a:solidFill>
          <a:schemeClr val="tx1"/>
        </a:solidFill>
        <a:latin typeface="ＭＳ Ｐ明朝" pitchFamily="18" charset="-128"/>
        <a:ea typeface="ＭＳ Ｐ明朝" pitchFamily="18" charset="-128"/>
        <a:cs typeface="+mn-cs"/>
      </a:defRPr>
    </a:lvl3pPr>
    <a:lvl4pPr marL="1371600" algn="l" rtl="0" fontAlgn="base">
      <a:spcBef>
        <a:spcPts val="0"/>
      </a:spcBef>
      <a:spcAft>
        <a:spcPct val="0"/>
      </a:spcAft>
      <a:defRPr kumimoji="1" sz="1050" kern="1200">
        <a:solidFill>
          <a:schemeClr val="tx1"/>
        </a:solidFill>
        <a:latin typeface="ＭＳ Ｐ明朝" pitchFamily="18" charset="-128"/>
        <a:ea typeface="ＭＳ Ｐ明朝" pitchFamily="18" charset="-128"/>
        <a:cs typeface="+mn-cs"/>
      </a:defRPr>
    </a:lvl4pPr>
    <a:lvl5pPr marL="1828800" algn="l" rtl="0" fontAlgn="base">
      <a:spcBef>
        <a:spcPts val="0"/>
      </a:spcBef>
      <a:spcAft>
        <a:spcPct val="0"/>
      </a:spcAft>
      <a:defRPr kumimoji="1" sz="1050" kern="1200">
        <a:solidFill>
          <a:schemeClr val="tx1"/>
        </a:solidFill>
        <a:latin typeface="ＭＳ Ｐ明朝" pitchFamily="18" charset="-128"/>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A4919474-39A3-4596-9827-30655E8D9293}" type="slidenum">
              <a:rPr lang="en-US" altLang="ja-JP" sz="900">
                <a:solidFill>
                  <a:srgbClr val="000066"/>
                </a:solidFill>
              </a:rPr>
              <a:pPr algn="ctr" eaLnBrk="1" hangingPunct="1"/>
              <a:t>1</a:t>
            </a:fld>
            <a:endParaRPr lang="en-US" altLang="ja-JP" sz="900" dirty="0">
              <a:solidFill>
                <a:srgbClr val="000066"/>
              </a:solidFill>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５．プロジェクト推進の壁　～組織機構、事務分掌の見直し～</a:t>
            </a:r>
            <a:endParaRPr lang="en-US" altLang="ja-JP" smtClean="0"/>
          </a:p>
          <a:p>
            <a:endParaRPr lang="en-US" altLang="ja-JP" smtClean="0"/>
          </a:p>
          <a:p>
            <a:r>
              <a:rPr lang="ja-JP" altLang="en-US" smtClean="0"/>
              <a:t>◆このページのポイント </a:t>
            </a:r>
            <a:endParaRPr lang="en-US" altLang="ja-JP" smtClean="0"/>
          </a:p>
          <a:p>
            <a:r>
              <a:rPr lang="ja-JP" altLang="en-US" smtClean="0"/>
              <a:t>セクトの壁を乗り越えるためには住民視点で見直すしかないことを理解してもらう。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所用時間：２分</a:t>
            </a:r>
            <a:endParaRPr lang="en-US" altLang="ja-JP" smtClean="0"/>
          </a:p>
          <a:p>
            <a:r>
              <a:rPr lang="ja-JP" altLang="en-US" smtClean="0"/>
              <a:t>・役所の縦割りによる弊害が問題視されているが、コスト削減の圧力を縦割り行政の改善の契機としてとらえ見直しを行うことが望まれる。</a:t>
            </a:r>
            <a:endParaRPr lang="en-US" altLang="ja-JP" smtClean="0"/>
          </a:p>
          <a:p>
            <a:r>
              <a:rPr lang="ja-JP" altLang="en-US" smtClean="0"/>
              <a:t>・予算が削減される一方でやらなければならないことが増えている状況下では、これまでの手順では成り立たないということを理解してもらうことが重要である。</a:t>
            </a:r>
            <a:endParaRPr lang="en-US" altLang="ja-JP" smtClean="0"/>
          </a:p>
          <a:p>
            <a:r>
              <a:rPr lang="ja-JP" altLang="en-US" smtClean="0"/>
              <a:t>・サービスの横連携が求められており、組織機構や事務分掌を見直して住民視点・目的別で見直すことが必要である。</a:t>
            </a:r>
            <a:endParaRPr lang="en-US" altLang="ja-JP" smtClean="0"/>
          </a:p>
          <a:p>
            <a:endParaRPr lang="en-US" altLang="ja-JP" smtClean="0"/>
          </a:p>
          <a:p>
            <a:r>
              <a:rPr lang="ja-JP" altLang="en-US" smtClean="0"/>
              <a:t>◆補足事項（スライド未掲載のデータやファクト等） </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endParaRPr lang="en-US" altLang="ja-JP" dirty="0" smtClean="0"/>
          </a:p>
        </p:txBody>
      </p:sp>
      <p:sp>
        <p:nvSpPr>
          <p:cNvPr id="18023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9A1F2C7B-FAD9-4611-AD41-2127B50121E6}" type="slidenum">
              <a:rPr lang="en-US" altLang="ja-JP" sz="900">
                <a:solidFill>
                  <a:srgbClr val="000066"/>
                </a:solidFill>
              </a:rPr>
              <a:pPr algn="ctr" eaLnBrk="1" hangingPunct="1"/>
              <a:t>10</a:t>
            </a:fld>
            <a:endParaRPr lang="en-US" altLang="ja-JP" sz="900" dirty="0">
              <a:solidFill>
                <a:srgbClr val="000066"/>
              </a:solidFill>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smtClean="0"/>
              <a:t>ページタイトル：</a:t>
            </a:r>
            <a:endParaRPr lang="en-US" altLang="ja-JP" smtClean="0"/>
          </a:p>
          <a:p>
            <a:r>
              <a:rPr lang="ja-JP" altLang="en-US" smtClean="0"/>
              <a:t>５．プロジェクト推進の壁　～突破のアプローチ①～</a:t>
            </a:r>
            <a:endParaRPr lang="en-US" altLang="ja-JP" smtClean="0"/>
          </a:p>
          <a:p>
            <a:endParaRPr lang="en-US" altLang="ja-JP" smtClean="0"/>
          </a:p>
          <a:p>
            <a:r>
              <a:rPr lang="ja-JP" altLang="en-US" smtClean="0"/>
              <a:t>◆このページのポイント </a:t>
            </a:r>
            <a:endParaRPr lang="en-US" altLang="ja-JP" smtClean="0"/>
          </a:p>
          <a:p>
            <a:r>
              <a:rPr lang="ja-JP" altLang="en-US" smtClean="0"/>
              <a:t>全体を俯瞰する目と足元をしっかり見る目の両方の必要性を理解してもらう。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所用時間：３分</a:t>
            </a:r>
            <a:endParaRPr lang="en-US" altLang="ja-JP" smtClean="0"/>
          </a:p>
          <a:p>
            <a:r>
              <a:rPr lang="ja-JP" altLang="en-US" smtClean="0"/>
              <a:t>・少ない人員で効果をあげるためには現場の力を向上させる必要がある。</a:t>
            </a:r>
            <a:endParaRPr lang="en-US" altLang="ja-JP" smtClean="0"/>
          </a:p>
          <a:p>
            <a:r>
              <a:rPr lang="ja-JP" altLang="en-US" smtClean="0"/>
              <a:t>・これまでは財政や企画担当の仕事だと考えられていた組織全体を経営的に見る視点を現場が持てるようにするために、研修を重ね人材を育成していく必要がある。</a:t>
            </a:r>
            <a:endParaRPr lang="en-US" altLang="ja-JP" smtClean="0"/>
          </a:p>
          <a:p>
            <a:r>
              <a:rPr lang="ja-JP" altLang="en-US" smtClean="0"/>
              <a:t>・管理部門（総務・企画・財政等）の職員は、住民視点で現場業務を深堀りできるよう理解して現場と共に取り組むことが求められる。</a:t>
            </a:r>
            <a:endParaRPr lang="en-US" altLang="ja-JP" smtClean="0"/>
          </a:p>
          <a:p>
            <a:endParaRPr lang="en-US" altLang="ja-JP" smtClean="0"/>
          </a:p>
          <a:p>
            <a:r>
              <a:rPr lang="ja-JP" altLang="en-US" smtClean="0"/>
              <a:t>◆補足事項（スライド未掲載のデータやファクト等） </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endParaRPr lang="en-US" altLang="ja-JP" smtClean="0"/>
          </a:p>
          <a:p>
            <a:endParaRPr lang="ja-JP" altLang="en-US" smtClean="0"/>
          </a:p>
          <a:p>
            <a:endParaRPr lang="ja-JP" altLang="en-US" dirty="0"/>
          </a:p>
        </p:txBody>
      </p:sp>
      <p:sp>
        <p:nvSpPr>
          <p:cNvPr id="6" name="スライド番号プレースホルダー 5"/>
          <p:cNvSpPr>
            <a:spLocks noGrp="1"/>
          </p:cNvSpPr>
          <p:nvPr>
            <p:ph type="sldNum" sz="quarter" idx="12"/>
          </p:nvPr>
        </p:nvSpPr>
        <p:spPr/>
        <p:txBody>
          <a:bodyPr/>
          <a:lstStyle/>
          <a:p>
            <a:fld id="{662B017A-3335-4ECE-88C9-B16C93DEA667}" type="slidenum">
              <a:rPr lang="en-US" altLang="ja-JP" smtClean="0"/>
              <a:pPr/>
              <a:t>11</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1791478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smtClean="0"/>
              <a:t>ページタイトル：</a:t>
            </a:r>
            <a:endParaRPr lang="en-US" altLang="ja-JP" smtClean="0"/>
          </a:p>
          <a:p>
            <a:r>
              <a:rPr lang="ja-JP" altLang="en-US" smtClean="0"/>
              <a:t>５．</a:t>
            </a:r>
            <a:r>
              <a:rPr lang="ja-JP" altLang="ja-JP" smtClean="0"/>
              <a:t>プロジェクト推進の壁　～突破のアプローチ</a:t>
            </a:r>
            <a:r>
              <a:rPr lang="ja-JP" altLang="en-US" smtClean="0"/>
              <a:t>②</a:t>
            </a:r>
            <a:r>
              <a:rPr lang="ja-JP" altLang="ja-JP" smtClean="0"/>
              <a:t>～</a:t>
            </a:r>
            <a:endParaRPr lang="en-US" altLang="ja-JP" smtClean="0"/>
          </a:p>
          <a:p>
            <a:endParaRPr lang="en-US" altLang="ja-JP" smtClean="0"/>
          </a:p>
          <a:p>
            <a:r>
              <a:rPr lang="ja-JP" altLang="en-US" smtClean="0"/>
              <a:t>◆このページのポイント </a:t>
            </a:r>
            <a:endParaRPr lang="en-US" altLang="ja-JP" smtClean="0"/>
          </a:p>
          <a:p>
            <a:r>
              <a:rPr lang="ja-JP" altLang="en-US" smtClean="0"/>
              <a:t>個人作業からチーム作業への転換により人員不足の解決と仕事の質的向上が図れることを理解してもらう。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所用時間：４分</a:t>
            </a:r>
            <a:endParaRPr lang="en-US" altLang="ja-JP" smtClean="0"/>
          </a:p>
          <a:p>
            <a:r>
              <a:rPr lang="ja-JP" altLang="en-US" smtClean="0"/>
              <a:t>・現場職員から話を聞くだけだと不満を言うだけになりやすい。検討作業の当事者として参画させることが重要である。</a:t>
            </a:r>
            <a:endParaRPr lang="en-US" altLang="ja-JP" smtClean="0"/>
          </a:p>
          <a:p>
            <a:r>
              <a:rPr lang="ja-JP" altLang="en-US" smtClean="0"/>
              <a:t>・庁内の情報を得て賛同者とそうでない層の分布状況を把握する。研修会の開催や推進体制への組み込み、リーダーによる牽引、見せる化等の策を講じ、進捗報告や小さな結果を出すことで、賛同者の増加を促す。</a:t>
            </a:r>
            <a:endParaRPr lang="en-US" altLang="ja-JP" smtClean="0"/>
          </a:p>
          <a:p>
            <a:r>
              <a:rPr lang="ja-JP" altLang="en-US" smtClean="0"/>
              <a:t>・個人の分担作業からチーム役割分担作業へ移行し、一人一人が頑張っても越えられない壁をチームで頑張ることで乗り越えることを理解してもらう。</a:t>
            </a:r>
            <a:endParaRPr lang="en-US" altLang="ja-JP" smtClean="0"/>
          </a:p>
          <a:p>
            <a:r>
              <a:rPr lang="ja-JP" altLang="en-US" smtClean="0"/>
              <a:t>・一度に大きな意識改革を起こすことは難しいが、小さな改善効果を実感し好循環を狙うことで意識改革につながる。</a:t>
            </a:r>
            <a:endParaRPr lang="en-US" altLang="ja-JP" smtClean="0"/>
          </a:p>
          <a:p>
            <a:pPr lvl="0"/>
            <a:r>
              <a:rPr lang="ja-JP" altLang="en-US" noProof="0" smtClean="0"/>
              <a:t>・プロジェクト推進のポイントとして、担い手のやる気を持続させるために継続した働きかけが必要である。</a:t>
            </a:r>
            <a:endParaRPr lang="en-US" altLang="ja-JP" noProof="0" smtClean="0"/>
          </a:p>
          <a:p>
            <a:endParaRPr lang="en-US" altLang="ja-JP"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　　　　　　　　　　</a:t>
            </a:r>
            <a:endParaRPr lang="ja-JP" altLang="en-US" dirty="0"/>
          </a:p>
        </p:txBody>
      </p:sp>
      <p:sp>
        <p:nvSpPr>
          <p:cNvPr id="6" name="スライド番号プレースホルダー 5"/>
          <p:cNvSpPr>
            <a:spLocks noGrp="1"/>
          </p:cNvSpPr>
          <p:nvPr>
            <p:ph type="sldNum" sz="quarter" idx="12"/>
          </p:nvPr>
        </p:nvSpPr>
        <p:spPr/>
        <p:txBody>
          <a:bodyPr/>
          <a:lstStyle/>
          <a:p>
            <a:fld id="{662B017A-3335-4ECE-88C9-B16C93DEA667}" type="slidenum">
              <a:rPr lang="en-US" altLang="ja-JP" smtClean="0"/>
              <a:pPr/>
              <a:t>12</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5220634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smtClean="0"/>
              <a:t>ページタイトル：</a:t>
            </a:r>
            <a:endParaRPr lang="en-US" altLang="ja-JP" smtClean="0"/>
          </a:p>
          <a:p>
            <a:r>
              <a:rPr lang="ja-JP" altLang="en-US" smtClean="0"/>
              <a:t>５．</a:t>
            </a:r>
            <a:r>
              <a:rPr lang="ja-JP" altLang="ja-JP" smtClean="0"/>
              <a:t>プロジェクト推進の壁　～突破のアプローチ</a:t>
            </a:r>
            <a:r>
              <a:rPr lang="ja-JP" altLang="en-US" smtClean="0"/>
              <a:t>③～</a:t>
            </a:r>
            <a:endParaRPr lang="en-US" altLang="ja-JP" smtClean="0"/>
          </a:p>
          <a:p>
            <a:endParaRPr lang="en-US" altLang="ja-JP" smtClean="0"/>
          </a:p>
          <a:p>
            <a:r>
              <a:rPr lang="ja-JP" altLang="en-US" smtClean="0"/>
              <a:t>◆このページのポイント </a:t>
            </a:r>
            <a:endParaRPr lang="en-US" altLang="ja-JP" smtClean="0"/>
          </a:p>
          <a:p>
            <a:r>
              <a:rPr lang="ja-JP" altLang="en-US" smtClean="0"/>
              <a:t>個別最適（部課中心の視点）から全体最適へ変わるにあたり、住民視点で考えた取り組みが効果が見えやすいことを理解してもらう。</a:t>
            </a:r>
            <a:endParaRPr lang="en-US" altLang="ja-JP" smtClean="0"/>
          </a:p>
          <a:p>
            <a:r>
              <a:rPr lang="ja-JP" altLang="en-US" smtClean="0"/>
              <a:t>　</a:t>
            </a:r>
            <a:endParaRPr lang="en-US" altLang="ja-JP" smtClean="0"/>
          </a:p>
          <a:p>
            <a:r>
              <a:rPr lang="ja-JP" altLang="en-US" smtClean="0"/>
              <a:t>◆説明手順 </a:t>
            </a:r>
            <a:endParaRPr lang="en-US" altLang="ja-JP" smtClean="0"/>
          </a:p>
          <a:p>
            <a:r>
              <a:rPr lang="ja-JP" altLang="en-US" smtClean="0"/>
              <a:t>所用時間：２分</a:t>
            </a:r>
            <a:endParaRPr lang="en-US" altLang="ja-JP" smtClean="0"/>
          </a:p>
          <a:p>
            <a:r>
              <a:rPr lang="ja-JP" altLang="en-US" smtClean="0"/>
              <a:t>・自分の満足（やりたい／やりたくない）で考えるのではなく、他人満足（住民満足度）の観点で業務を見直すことが重要である。</a:t>
            </a:r>
            <a:endParaRPr lang="en-US" altLang="ja-JP" smtClean="0"/>
          </a:p>
          <a:p>
            <a:r>
              <a:rPr lang="ja-JP" altLang="en-US" smtClean="0"/>
              <a:t>・業務を内側（部課中心の視点）から見るのではなく、全体最適の視点で見直し、縦割り組織の壁をなくさねばならない時代になったことを強く認識する必要がある。</a:t>
            </a:r>
            <a:endParaRPr lang="en-US" altLang="ja-JP" smtClean="0"/>
          </a:p>
          <a:p>
            <a:endParaRPr lang="en-US" altLang="ja-JP" smtClean="0"/>
          </a:p>
          <a:p>
            <a:r>
              <a:rPr lang="ja-JP" altLang="en-US" smtClean="0"/>
              <a:t>◆補足事項（スライド未掲載のデータやファクト等） </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a:t>
            </a:r>
            <a:endParaRPr lang="en-US" altLang="ja-JP" smtClean="0"/>
          </a:p>
          <a:p>
            <a:r>
              <a:rPr lang="ja-JP" altLang="en-US" smtClean="0"/>
              <a:t>特になし。 </a:t>
            </a:r>
            <a:endParaRPr lang="en-US" altLang="ja-JP" dirty="0" smtClean="0"/>
          </a:p>
        </p:txBody>
      </p:sp>
      <p:sp>
        <p:nvSpPr>
          <p:cNvPr id="6" name="スライド番号プレースホルダー 5"/>
          <p:cNvSpPr>
            <a:spLocks noGrp="1"/>
          </p:cNvSpPr>
          <p:nvPr>
            <p:ph type="sldNum" sz="quarter" idx="12"/>
          </p:nvPr>
        </p:nvSpPr>
        <p:spPr/>
        <p:txBody>
          <a:bodyPr/>
          <a:lstStyle/>
          <a:p>
            <a:fld id="{662B017A-3335-4ECE-88C9-B16C93DEA667}" type="slidenum">
              <a:rPr lang="en-US" altLang="ja-JP" smtClean="0"/>
              <a:pPr/>
              <a:t>13</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9963973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６．推進体制の確立　～効果的な組織づくり～</a:t>
            </a:r>
            <a:endParaRPr lang="en-US" altLang="ja-JP" smtClean="0"/>
          </a:p>
          <a:p>
            <a:endParaRPr lang="en-US" altLang="ja-JP" smtClean="0"/>
          </a:p>
          <a:p>
            <a:r>
              <a:rPr lang="ja-JP" altLang="en-US" smtClean="0"/>
              <a:t>◆このページのポイント</a:t>
            </a:r>
            <a:endParaRPr lang="en-US" altLang="ja-JP" smtClean="0"/>
          </a:p>
          <a:p>
            <a:r>
              <a:rPr lang="ja-JP" altLang="en-US" smtClean="0"/>
              <a:t>自治体の規模、組織機構が異なっても共通する推進体制の作り方について理解してもらう。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 ３分</a:t>
            </a:r>
            <a:endParaRPr lang="en-US" altLang="ja-JP" smtClean="0"/>
          </a:p>
          <a:p>
            <a:r>
              <a:rPr lang="ja-JP" altLang="en-US" smtClean="0"/>
              <a:t>・職員の「頭の使い方及び思考の傾向」と「心理的タイプ及び性格」、「気の使い方」等を分析把握し、多様な人材で強いチームを築いていくことが重要である。議論のコツとして、否定的な議論をするのではなく、できる議論（できることを考える議論）を重ねることが重要である。　　</a:t>
            </a:r>
            <a:endParaRPr lang="en-US" altLang="ja-JP" smtClean="0"/>
          </a:p>
          <a:p>
            <a:r>
              <a:rPr lang="ja-JP" altLang="en-US" smtClean="0"/>
              <a:t>・メンバー選定におけるコツとして、同質集団にしないことが重要である。仲良しグループで形成するのではなく、可能な限り全体（全庁）的な取り組みとすることが重要である。</a:t>
            </a:r>
          </a:p>
          <a:p>
            <a:r>
              <a:rPr lang="ja-JP" altLang="en-US" smtClean="0"/>
              <a:t>・その上で、一人の能力をチームで有機的に機能させることが重要である。スイミー作戦とは（絵本「スイミー」のように）１人が目となり、それに合わせて各メンバーが役割を担いつつも、「目」に合わせて同じ方向を向くことである。</a:t>
            </a:r>
            <a:endParaRPr lang="en-US" altLang="ja-JP" smtClean="0"/>
          </a:p>
          <a:p>
            <a:r>
              <a:rPr lang="ja-JP" altLang="en-US" smtClean="0"/>
              <a:t>（可能であれば、失敗しがちな推進体制を紹介し、強いチームを作るためのリーダーの役割、チームの作り方を紹介）</a:t>
            </a:r>
          </a:p>
          <a:p>
            <a:r>
              <a:rPr lang="ja-JP" altLang="en-US" smtClean="0"/>
              <a:t>　</a:t>
            </a:r>
            <a:endParaRPr lang="en-US" altLang="ja-JP" smtClean="0"/>
          </a:p>
          <a:p>
            <a:r>
              <a:rPr lang="ja-JP" altLang="en-US" smtClean="0"/>
              <a:t>◆補足事項（スライド未掲載のデータやファクト等）</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 </a:t>
            </a:r>
            <a:endParaRPr lang="ja-JP" altLang="en-US" dirty="0" smtClean="0"/>
          </a:p>
        </p:txBody>
      </p:sp>
      <p:sp>
        <p:nvSpPr>
          <p:cNvPr id="18023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9A1F2C7B-FAD9-4611-AD41-2127B50121E6}" type="slidenum">
              <a:rPr lang="en-US" altLang="ja-JP" sz="900">
                <a:solidFill>
                  <a:srgbClr val="000066"/>
                </a:solidFill>
              </a:rPr>
              <a:pPr algn="ctr" eaLnBrk="1" hangingPunct="1"/>
              <a:t>14</a:t>
            </a:fld>
            <a:endParaRPr lang="en-US" altLang="ja-JP" sz="900" dirty="0">
              <a:solidFill>
                <a:srgbClr val="000066"/>
              </a:solidFill>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６．推進体制の確立　～担い手の役割分担～</a:t>
            </a:r>
            <a:endParaRPr lang="en-US" altLang="ja-JP" smtClean="0"/>
          </a:p>
          <a:p>
            <a:endParaRPr lang="en-US" altLang="ja-JP" smtClean="0"/>
          </a:p>
          <a:p>
            <a:r>
              <a:rPr lang="ja-JP" altLang="en-US" smtClean="0"/>
              <a:t>◆このページのポイント</a:t>
            </a:r>
            <a:endParaRPr lang="en-US" altLang="ja-JP" smtClean="0"/>
          </a:p>
          <a:p>
            <a:r>
              <a:rPr lang="ja-JP" altLang="en-US" smtClean="0"/>
              <a:t>効果的な推進体制とするためのポイントについて理解してもらう。</a:t>
            </a:r>
          </a:p>
          <a:p>
            <a:endParaRPr lang="en-US" altLang="ja-JP" smtClean="0"/>
          </a:p>
          <a:p>
            <a:r>
              <a:rPr lang="ja-JP" altLang="en-US" smtClean="0"/>
              <a:t>◆説明手順</a:t>
            </a:r>
            <a:endParaRPr lang="en-US" altLang="ja-JP" smtClean="0"/>
          </a:p>
          <a:p>
            <a:r>
              <a:rPr lang="ja-JP" altLang="en-US" smtClean="0"/>
              <a:t>所用時間：３分</a:t>
            </a:r>
            <a:endParaRPr lang="en-US" altLang="ja-JP" smtClean="0"/>
          </a:p>
          <a:p>
            <a:r>
              <a:rPr lang="ja-JP" altLang="en-US" smtClean="0"/>
              <a:t>・効率的かつ効果的にプロジェクトを進めていくために、「指揮官」「推進役」「チェック役」「落とし込み役」「補佐役」といった役割分担が欠かせない。</a:t>
            </a:r>
            <a:endParaRPr lang="en-US" altLang="ja-JP" smtClean="0"/>
          </a:p>
          <a:p>
            <a:r>
              <a:rPr lang="ja-JP" altLang="en-US" smtClean="0"/>
              <a:t>・推進体制全体だけではなく、その中の小さなグループにおいても、同様の役割を担うための部会員をマネジメントし育成していくことが重要であり、その経験で人材が育成される。</a:t>
            </a:r>
            <a:endParaRPr lang="en-US" altLang="ja-JP" smtClean="0"/>
          </a:p>
          <a:p>
            <a:r>
              <a:rPr lang="ja-JP" altLang="en-US" smtClean="0"/>
              <a:t>・システムのカスタマイズ要求をはじめ、様々な関係者から出てくる要望については、必要性を明確にしてもらう（ルール・慣習に関係なく、条例レベルまでは変えられることを前提に、費用対効果で示す）ことが肝要である。</a:t>
            </a:r>
            <a:endParaRPr lang="en-US" altLang="ja-JP" smtClean="0"/>
          </a:p>
          <a:p>
            <a:endParaRPr lang="en-US" altLang="ja-JP" smtClean="0"/>
          </a:p>
          <a:p>
            <a:r>
              <a:rPr lang="ja-JP" altLang="en-US" smtClean="0"/>
              <a:t>◆補足事項（スライド未掲載のデータやファクト等） </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　</a:t>
            </a:r>
            <a:endParaRPr lang="ja-JP" altLang="en-US" dirty="0" smtClean="0"/>
          </a:p>
        </p:txBody>
      </p:sp>
      <p:sp>
        <p:nvSpPr>
          <p:cNvPr id="18023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9A1F2C7B-FAD9-4611-AD41-2127B50121E6}" type="slidenum">
              <a:rPr lang="en-US" altLang="ja-JP" sz="900">
                <a:solidFill>
                  <a:srgbClr val="000066"/>
                </a:solidFill>
              </a:rPr>
              <a:pPr algn="ctr" eaLnBrk="1" hangingPunct="1"/>
              <a:t>15</a:t>
            </a:fld>
            <a:endParaRPr lang="en-US" altLang="ja-JP" sz="900" dirty="0">
              <a:solidFill>
                <a:srgbClr val="000066"/>
              </a:solidFill>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６．推進体制の確立　～牽引役～</a:t>
            </a:r>
            <a:endParaRPr lang="en-US" altLang="ja-JP" smtClean="0"/>
          </a:p>
          <a:p>
            <a:endParaRPr lang="en-US" altLang="ja-JP" smtClean="0"/>
          </a:p>
          <a:p>
            <a:r>
              <a:rPr lang="ja-JP" altLang="en-US" smtClean="0"/>
              <a:t>◆このページのポイント</a:t>
            </a:r>
            <a:endParaRPr lang="en-US" altLang="ja-JP" smtClean="0"/>
          </a:p>
          <a:p>
            <a:r>
              <a:rPr lang="ja-JP" altLang="en-US" smtClean="0"/>
              <a:t>推進体制をつくる前提として、牽引役についてのポイントを理解してもらう。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所用時間：３分</a:t>
            </a:r>
            <a:endParaRPr lang="en-US" altLang="ja-JP" smtClean="0"/>
          </a:p>
          <a:p>
            <a:r>
              <a:rPr lang="ja-JP" altLang="en-US" smtClean="0"/>
              <a:t>・目的を達成するためには、牽引役となる情報政策機能の強化が重要となる。</a:t>
            </a:r>
            <a:endParaRPr lang="en-US" altLang="ja-JP" smtClean="0"/>
          </a:p>
          <a:p>
            <a:r>
              <a:rPr lang="ja-JP" altLang="en-US" smtClean="0"/>
              <a:t>・組織内に不足する専門知識や手法を補うためには、外部の人材や支援組織を活用することも有効である。その場合も、丸投げをするのではなく、範囲を明確化して必要なところを補うことにより費用を抑えることが可能である。</a:t>
            </a:r>
            <a:endParaRPr lang="en-US" altLang="ja-JP" smtClean="0"/>
          </a:p>
          <a:p>
            <a:r>
              <a:rPr lang="ja-JP" altLang="en-US" smtClean="0"/>
              <a:t>・今後は、ＩＴガバナンスを強化することが組織全体として必要不可欠となる。そのために情報政策部門の強化を図ることが重要であることを首長はじめ自治体の経営層に理解してもらうことが必要となる。</a:t>
            </a:r>
            <a:endParaRPr lang="en-US" altLang="ja-JP" smtClean="0"/>
          </a:p>
          <a:p>
            <a:endParaRPr lang="en-US" altLang="ja-JP" smtClean="0"/>
          </a:p>
          <a:p>
            <a:r>
              <a:rPr lang="ja-JP" altLang="en-US" smtClean="0"/>
              <a:t>◆補足事項（スライド未掲載のデータやファクト等） </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endParaRPr lang="en-US" altLang="ja-JP" dirty="0" smtClean="0"/>
          </a:p>
        </p:txBody>
      </p:sp>
      <p:sp>
        <p:nvSpPr>
          <p:cNvPr id="3789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4C3731A4-E186-4BC5-A0A0-3EBCC40FAF28}" type="slidenum">
              <a:rPr kumimoji="1" lang="en-US" altLang="ja-JP" sz="900">
                <a:solidFill>
                  <a:srgbClr val="000066"/>
                </a:solidFill>
                <a:latin typeface="Times New Roman" pitchFamily="18" charset="0"/>
              </a:rPr>
              <a:pPr algn="ctr" defTabSz="915988" eaLnBrk="1" hangingPunct="1"/>
              <a:t>16</a:t>
            </a:fld>
            <a:endParaRPr kumimoji="1" lang="en-US" altLang="ja-JP" sz="900" dirty="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６．推進体制の確立　～意思決定～</a:t>
            </a:r>
            <a:endParaRPr lang="en-US" altLang="ja-JP" smtClean="0"/>
          </a:p>
          <a:p>
            <a:r>
              <a:rPr lang="ja-JP" altLang="en-US" smtClean="0"/>
              <a:t> </a:t>
            </a:r>
            <a:endParaRPr lang="en-US" altLang="ja-JP" smtClean="0"/>
          </a:p>
          <a:p>
            <a:r>
              <a:rPr lang="ja-JP" altLang="en-US" smtClean="0"/>
              <a:t>◆このページのポイント</a:t>
            </a:r>
            <a:endParaRPr lang="en-US" altLang="ja-JP" smtClean="0"/>
          </a:p>
          <a:p>
            <a:r>
              <a:rPr lang="ja-JP" altLang="en-US" smtClean="0"/>
              <a:t>プロジェクト推進においても組織運営においても、「誰が」「何を」を明確化することの必要性を理解してもらう。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所用時間：３分</a:t>
            </a:r>
            <a:endParaRPr lang="en-US" altLang="ja-JP" smtClean="0"/>
          </a:p>
          <a:p>
            <a:r>
              <a:rPr lang="ja-JP" altLang="en-US" smtClean="0"/>
              <a:t>・コスト削減はイノベーションのきっかけとなる。システム再構築を契機としてプロジェクトをおこし、コスト削減を掲げながら業務のイノベーションに取り組むことが効果的である。</a:t>
            </a:r>
            <a:endParaRPr lang="en-US" altLang="ja-JP" smtClean="0"/>
          </a:p>
          <a:p>
            <a:r>
              <a:rPr lang="ja-JP" altLang="en-US" smtClean="0"/>
              <a:t>・リスク管理の観点からも、プロジェクトの推進では組織運営と同様に各役職の意思決定の責任を明確にしておくことが必要となる。例えば、施策に対する手法は現場の責任者である課長職が決めるようにすると推進しやすくなる。</a:t>
            </a:r>
            <a:endParaRPr lang="en-US" altLang="ja-JP" smtClean="0"/>
          </a:p>
          <a:p>
            <a:r>
              <a:rPr lang="ja-JP" altLang="en-US" smtClean="0"/>
              <a:t>・自治体をとりまく状況が厳しくなってきたことを実感し、現状維持に対する危機感を持つとともに、課題の先送りをするのではなく、その課題解決をＩＴが支援していくという認識をもつことが重要である。</a:t>
            </a:r>
            <a:endParaRPr lang="en-US" altLang="ja-JP" smtClean="0"/>
          </a:p>
          <a:p>
            <a:endParaRPr lang="en-US" altLang="ja-JP" smtClean="0"/>
          </a:p>
          <a:p>
            <a:r>
              <a:rPr lang="ja-JP" altLang="en-US" smtClean="0"/>
              <a:t>◆補足事項（スライド未掲載のデータやファクト等）</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endParaRPr lang="en-US" altLang="ja-JP" dirty="0" smtClean="0"/>
          </a:p>
        </p:txBody>
      </p:sp>
      <p:sp>
        <p:nvSpPr>
          <p:cNvPr id="6" name="スライド番号プレースホルダ 5"/>
          <p:cNvSpPr>
            <a:spLocks noGrp="1"/>
          </p:cNvSpPr>
          <p:nvPr>
            <p:ph type="sldNum" sz="quarter" idx="12"/>
          </p:nvPr>
        </p:nvSpPr>
        <p:spPr/>
        <p:txBody>
          <a:bodyPr/>
          <a:lstStyle/>
          <a:p>
            <a:fld id="{662B017A-3335-4ECE-88C9-B16C93DEA667}" type="slidenum">
              <a:rPr lang="en-US" altLang="ja-JP" smtClean="0"/>
              <a:pPr/>
              <a:t>17</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smtClean="0"/>
              <a:t>ページタイトル：</a:t>
            </a:r>
            <a:endParaRPr lang="en-US" altLang="ja-JP" smtClean="0"/>
          </a:p>
          <a:p>
            <a:r>
              <a:rPr lang="ja-JP" altLang="en-US" smtClean="0"/>
              <a:t>６．推進体制の確立　～戦略的なリーダーの配置～</a:t>
            </a:r>
            <a:endParaRPr lang="en-US" altLang="ja-JP" smtClean="0"/>
          </a:p>
          <a:p>
            <a:endParaRPr lang="en-US" altLang="ja-JP" smtClean="0"/>
          </a:p>
          <a:p>
            <a:r>
              <a:rPr lang="ja-JP" altLang="en-US" smtClean="0"/>
              <a:t>◆このページのポイント </a:t>
            </a:r>
            <a:endParaRPr lang="en-US" altLang="ja-JP" smtClean="0"/>
          </a:p>
          <a:p>
            <a:r>
              <a:rPr lang="ja-JP" altLang="en-US" smtClean="0"/>
              <a:t>戦略的に進めるためのリーダーの関わりについて理解してもらう。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所用時間：２分</a:t>
            </a:r>
            <a:endParaRPr lang="en-US" altLang="ja-JP" smtClean="0"/>
          </a:p>
          <a:p>
            <a:r>
              <a:rPr lang="ja-JP" altLang="en-US" smtClean="0"/>
              <a:t>・プロジェクトにかかる首長、副首長、部長級の関わりが、最初のトップダウンだけに終わらないようにすることが重要である。組織としての取り組みであることを、職員に認識してもらうことが推進していくために効果的であり、そのふるまいがリーダーに求められる。</a:t>
            </a:r>
            <a:endParaRPr lang="en-US" altLang="ja-JP" smtClean="0"/>
          </a:p>
          <a:p>
            <a:r>
              <a:rPr lang="ja-JP" altLang="en-US" smtClean="0"/>
              <a:t>・具体的には、毎月の工程会議等にプロジェクトリーダーとして副首長レベルがあいさつしてもらう等、継続的に関与してもらうことが有効である。</a:t>
            </a:r>
            <a:endParaRPr lang="en-US" altLang="ja-JP" smtClean="0"/>
          </a:p>
          <a:p>
            <a:endParaRPr lang="en-US" altLang="ja-JP" smtClean="0"/>
          </a:p>
          <a:p>
            <a:r>
              <a:rPr lang="ja-JP" altLang="en-US" smtClean="0"/>
              <a:t>◆補足事項（スライド未掲載のデータやファクト等） </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endParaRPr lang="en-US" altLang="ja-JP" dirty="0" smtClean="0"/>
          </a:p>
        </p:txBody>
      </p:sp>
      <p:sp>
        <p:nvSpPr>
          <p:cNvPr id="6" name="スライド番号プレースホルダー 5"/>
          <p:cNvSpPr>
            <a:spLocks noGrp="1"/>
          </p:cNvSpPr>
          <p:nvPr>
            <p:ph type="sldNum" sz="quarter" idx="12"/>
          </p:nvPr>
        </p:nvSpPr>
        <p:spPr/>
        <p:txBody>
          <a:bodyPr/>
          <a:lstStyle/>
          <a:p>
            <a:fld id="{662B017A-3335-4ECE-88C9-B16C93DEA667}" type="slidenum">
              <a:rPr lang="en-US" altLang="ja-JP" smtClean="0"/>
              <a:pPr/>
              <a:t>18</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16355276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smtClean="0"/>
              <a:t>ページタイトル：</a:t>
            </a:r>
            <a:endParaRPr lang="en-US" altLang="ja-JP" smtClean="0"/>
          </a:p>
          <a:p>
            <a:r>
              <a:rPr lang="ja-JP" altLang="en-US" smtClean="0"/>
              <a:t>６．推進体制の確立　～推進体制の形成～</a:t>
            </a:r>
            <a:endParaRPr lang="en-US" altLang="ja-JP" smtClean="0"/>
          </a:p>
          <a:p>
            <a:endParaRPr lang="en-US" altLang="ja-JP" smtClean="0"/>
          </a:p>
          <a:p>
            <a:r>
              <a:rPr lang="ja-JP" altLang="en-US" smtClean="0"/>
              <a:t>◆このページのポイント </a:t>
            </a:r>
            <a:endParaRPr lang="en-US" altLang="ja-JP" smtClean="0"/>
          </a:p>
          <a:p>
            <a:r>
              <a:rPr lang="ja-JP" altLang="en-US" smtClean="0"/>
              <a:t>効果的かつ効率的な推進体制について理解してもらう。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所用時間：３分</a:t>
            </a:r>
            <a:endParaRPr lang="en-US" altLang="ja-JP" smtClean="0"/>
          </a:p>
          <a:p>
            <a:r>
              <a:rPr lang="ja-JP" altLang="en-US" smtClean="0"/>
              <a:t>・意思決定の速さ、手戻りの防止、現場職員の参画、当事者としての意識付けの観点でも図のような部会分科会方式が有効である。</a:t>
            </a:r>
            <a:endParaRPr lang="en-US" altLang="ja-JP" smtClean="0"/>
          </a:p>
          <a:p>
            <a:r>
              <a:rPr lang="ja-JP" altLang="en-US" smtClean="0"/>
              <a:t>・体制のポイントは、各部会分科会のリーダーが幹事会のメンバーであり、幹事会のリーダーが承認機関のメンバーとなることで、情報共有の手間と誤解をなくすことである。これにより、トップダウン⇔ボトムアップのトライアングルが上手く機能する。</a:t>
            </a:r>
            <a:endParaRPr lang="en-US" altLang="ja-JP" smtClean="0"/>
          </a:p>
          <a:p>
            <a:r>
              <a:rPr lang="ja-JP" altLang="en-US" smtClean="0"/>
              <a:t>・また情報担当部署は事務局として首長説明を含め全てのレイヤーに拘わる（参加する）ことも重要である。</a:t>
            </a:r>
            <a:endParaRPr lang="en-US" altLang="ja-JP" smtClean="0"/>
          </a:p>
          <a:p>
            <a:endParaRPr lang="en-US" altLang="ja-JP" smtClean="0"/>
          </a:p>
          <a:p>
            <a:r>
              <a:rPr lang="ja-JP" altLang="en-US" smtClean="0"/>
              <a:t>◆補足事項（スライド未掲載のデータやファクト等） </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endParaRPr lang="en-US" altLang="ja-JP" dirty="0" smtClean="0"/>
          </a:p>
        </p:txBody>
      </p:sp>
      <p:sp>
        <p:nvSpPr>
          <p:cNvPr id="6" name="スライド番号プレースホルダー 5"/>
          <p:cNvSpPr>
            <a:spLocks noGrp="1"/>
          </p:cNvSpPr>
          <p:nvPr>
            <p:ph type="sldNum" sz="quarter" idx="12"/>
          </p:nvPr>
        </p:nvSpPr>
        <p:spPr/>
        <p:txBody>
          <a:bodyPr/>
          <a:lstStyle/>
          <a:p>
            <a:fld id="{662B017A-3335-4ECE-88C9-B16C93DEA667}" type="slidenum">
              <a:rPr lang="en-US" altLang="ja-JP" smtClean="0"/>
              <a:pPr/>
              <a:t>19</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1635527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4"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E079873A-5092-4F83-88D8-6996E126AD52}" type="slidenum">
              <a:rPr lang="en-US" altLang="ja-JP" sz="900">
                <a:solidFill>
                  <a:srgbClr val="000066"/>
                </a:solidFill>
              </a:rPr>
              <a:pPr algn="ctr" eaLnBrk="1" hangingPunct="1"/>
              <a:t>2</a:t>
            </a:fld>
            <a:endParaRPr lang="en-US" altLang="ja-JP" sz="900" dirty="0">
              <a:solidFill>
                <a:srgbClr val="000066"/>
              </a:solidFill>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６．推進体制の確立　</a:t>
            </a:r>
            <a:r>
              <a:rPr lang="ja-JP" altLang="en-US" dirty="0" smtClean="0"/>
              <a:t>～番号法に即した連携組織イメージ～</a:t>
            </a:r>
            <a:endParaRPr lang="en-US" altLang="ja-JP" dirty="0" smtClean="0"/>
          </a:p>
          <a:p>
            <a:endParaRPr lang="en-US" altLang="ja-JP" dirty="0" smtClean="0"/>
          </a:p>
          <a:p>
            <a:r>
              <a:rPr lang="ja-JP" altLang="en-US" dirty="0" smtClean="0"/>
              <a:t>◆このページのポイント </a:t>
            </a:r>
            <a:endParaRPr lang="en-US" altLang="ja-JP" dirty="0" smtClean="0"/>
          </a:p>
          <a:p>
            <a:r>
              <a:rPr lang="ja-JP" altLang="en-US" dirty="0" smtClean="0"/>
              <a:t>番号制度を踏まえた推進</a:t>
            </a:r>
            <a:r>
              <a:rPr lang="ja-JP" altLang="en-US" dirty="0" smtClean="0"/>
              <a:t>体制について理解してもらう。</a:t>
            </a:r>
            <a:endParaRPr lang="en-US" altLang="ja-JP" dirty="0" smtClean="0"/>
          </a:p>
          <a:p>
            <a:endParaRPr lang="en-US" altLang="ja-JP" dirty="0" smtClean="0"/>
          </a:p>
          <a:p>
            <a:r>
              <a:rPr lang="ja-JP" altLang="en-US" dirty="0" smtClean="0"/>
              <a:t>◆説明手順 </a:t>
            </a:r>
            <a:endParaRPr lang="en-US" altLang="ja-JP" dirty="0" smtClean="0"/>
          </a:p>
          <a:p>
            <a:r>
              <a:rPr lang="ja-JP" altLang="en-US" dirty="0" smtClean="0"/>
              <a:t>所用時間：３分</a:t>
            </a:r>
            <a:endParaRPr lang="en-US" altLang="ja-JP" dirty="0" smtClean="0"/>
          </a:p>
          <a:p>
            <a:r>
              <a:rPr lang="ja-JP" altLang="en-US" dirty="0" smtClean="0"/>
              <a:t>・特定個人情報を適切に取り扱うガイドラインでは、自治体に一人の総括責任者、同じく監査責任者、各課室に一人の保護責任者と必要に応じた個人情報取扱担当者を置いた</a:t>
            </a:r>
            <a:endParaRPr lang="en-US" altLang="ja-JP" dirty="0" smtClean="0"/>
          </a:p>
          <a:p>
            <a:r>
              <a:rPr lang="ja-JP" altLang="en-US" dirty="0" smtClean="0"/>
              <a:t>管理組織を示している。</a:t>
            </a:r>
            <a:endParaRPr lang="en-US" altLang="ja-JP" dirty="0" smtClean="0"/>
          </a:p>
          <a:p>
            <a:r>
              <a:rPr lang="ja-JP" altLang="en-US" dirty="0" smtClean="0"/>
              <a:t>・また、番号制度対応のためにはテーマ毎のプロジェクト組織が必要であり、場合によっては地域連携をはかる必要も想定できる。</a:t>
            </a:r>
            <a:endParaRPr lang="en-US" altLang="ja-JP" dirty="0" smtClean="0"/>
          </a:p>
          <a:p>
            <a:endParaRPr lang="en-US" altLang="ja-JP" dirty="0" smtClean="0"/>
          </a:p>
          <a:p>
            <a:endParaRPr lang="en-US" altLang="ja-JP" dirty="0" smtClean="0"/>
          </a:p>
          <a:p>
            <a:r>
              <a:rPr lang="ja-JP" altLang="en-US" dirty="0" smtClean="0"/>
              <a:t>◆補足事項（スライド未掲載のデータやファクト等） </a:t>
            </a:r>
            <a:endParaRPr lang="en-US" altLang="ja-JP" dirty="0" smtClean="0"/>
          </a:p>
          <a:p>
            <a:r>
              <a:rPr lang="ja-JP" altLang="en-US" dirty="0" smtClean="0"/>
              <a:t>特になし。</a:t>
            </a:r>
            <a:endParaRPr lang="en-US" altLang="ja-JP" dirty="0" smtClean="0"/>
          </a:p>
          <a:p>
            <a:endParaRPr lang="en-US" altLang="ja-JP" dirty="0" smtClean="0"/>
          </a:p>
          <a:p>
            <a:r>
              <a:rPr lang="ja-JP" altLang="en-US" dirty="0" smtClean="0"/>
              <a:t>◆受講者への確認事項 </a:t>
            </a:r>
            <a:endParaRPr lang="en-US" altLang="ja-JP" dirty="0" smtClean="0"/>
          </a:p>
          <a:p>
            <a:r>
              <a:rPr lang="ja-JP" altLang="en-US" dirty="0" smtClean="0"/>
              <a:t>特になし。</a:t>
            </a:r>
            <a:endParaRPr lang="en-US" altLang="ja-JP" dirty="0" smtClean="0"/>
          </a:p>
        </p:txBody>
      </p:sp>
      <p:sp>
        <p:nvSpPr>
          <p:cNvPr id="6" name="スライド番号プレースホルダー 5"/>
          <p:cNvSpPr>
            <a:spLocks noGrp="1"/>
          </p:cNvSpPr>
          <p:nvPr>
            <p:ph type="sldNum" sz="quarter" idx="12"/>
          </p:nvPr>
        </p:nvSpPr>
        <p:spPr/>
        <p:txBody>
          <a:bodyPr/>
          <a:lstStyle/>
          <a:p>
            <a:fld id="{662B017A-3335-4ECE-88C9-B16C93DEA667}" type="slidenum">
              <a:rPr lang="en-US" altLang="ja-JP" smtClean="0"/>
              <a:pPr/>
              <a:t>20</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16355276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６．推進体制の確立　～番号法に即した連携組織イメージ～</a:t>
            </a:r>
            <a:endParaRPr lang="en-US" altLang="ja-JP" dirty="0" smtClean="0"/>
          </a:p>
          <a:p>
            <a:endParaRPr lang="en-US" altLang="ja-JP" dirty="0" smtClean="0"/>
          </a:p>
          <a:p>
            <a:r>
              <a:rPr lang="ja-JP" altLang="en-US" dirty="0" smtClean="0"/>
              <a:t>◆このページのポイント </a:t>
            </a:r>
            <a:endParaRPr lang="en-US" altLang="ja-JP" dirty="0" smtClean="0"/>
          </a:p>
          <a:p>
            <a:r>
              <a:rPr lang="ja-JP" altLang="en-US" dirty="0" smtClean="0"/>
              <a:t>番号制度を踏まえた推進体制について理解してもらう。</a:t>
            </a:r>
            <a:endParaRPr lang="en-US" altLang="ja-JP" dirty="0" smtClean="0"/>
          </a:p>
          <a:p>
            <a:endParaRPr lang="en-US" altLang="ja-JP" dirty="0" smtClean="0"/>
          </a:p>
          <a:p>
            <a:r>
              <a:rPr lang="ja-JP" altLang="en-US" dirty="0" smtClean="0"/>
              <a:t>◆説明手順 </a:t>
            </a:r>
            <a:endParaRPr lang="en-US" altLang="ja-JP" dirty="0" smtClean="0"/>
          </a:p>
          <a:p>
            <a:r>
              <a:rPr lang="ja-JP" altLang="en-US" dirty="0" smtClean="0"/>
              <a:t>所用時間：３分</a:t>
            </a:r>
            <a:endParaRPr lang="en-US" altLang="ja-JP" dirty="0" smtClean="0"/>
          </a:p>
          <a:p>
            <a:r>
              <a:rPr lang="ja-JP" altLang="en-US" dirty="0" smtClean="0"/>
              <a:t>・特定個人情報を適切に取り扱うガイドラインでは、自治体に一人の総括責任者、同じく監査責任者、各課室に一人の保護責任者と必要に応じた個人情報取扱担当者を置いた</a:t>
            </a:r>
            <a:endParaRPr lang="en-US" altLang="ja-JP" dirty="0" smtClean="0"/>
          </a:p>
          <a:p>
            <a:r>
              <a:rPr lang="ja-JP" altLang="en-US" dirty="0" smtClean="0"/>
              <a:t>管理組織を示している。</a:t>
            </a:r>
            <a:endParaRPr lang="en-US" altLang="ja-JP" dirty="0" smtClean="0"/>
          </a:p>
          <a:p>
            <a:r>
              <a:rPr lang="ja-JP" altLang="en-US" dirty="0" smtClean="0"/>
              <a:t>・また、番号制度対応のためにはテーマ毎のプロジェクト組織が必要であり、場合によっては地域連携をはかる必要も想定できる。</a:t>
            </a:r>
            <a:endParaRPr lang="en-US" altLang="ja-JP" dirty="0" smtClean="0"/>
          </a:p>
          <a:p>
            <a:r>
              <a:rPr lang="ja-JP" altLang="en-US" dirty="0" smtClean="0"/>
              <a:t>・表は、前頁の組織体制についての説明を記載している。</a:t>
            </a:r>
            <a:endParaRPr lang="en-US" altLang="ja-JP" dirty="0" smtClean="0"/>
          </a:p>
          <a:p>
            <a:endParaRPr lang="en-US" altLang="ja-JP" dirty="0" smtClean="0"/>
          </a:p>
          <a:p>
            <a:r>
              <a:rPr lang="ja-JP" altLang="en-US" dirty="0" smtClean="0"/>
              <a:t>◆補足事項（スライド未掲載のデータやファクト等） </a:t>
            </a:r>
            <a:endParaRPr lang="en-US" altLang="ja-JP" dirty="0" smtClean="0"/>
          </a:p>
          <a:p>
            <a:r>
              <a:rPr lang="ja-JP" altLang="en-US" dirty="0" smtClean="0"/>
              <a:t>特になし。</a:t>
            </a:r>
            <a:endParaRPr lang="en-US" altLang="ja-JP" dirty="0" smtClean="0"/>
          </a:p>
          <a:p>
            <a:endParaRPr lang="en-US" altLang="ja-JP" dirty="0" smtClean="0"/>
          </a:p>
          <a:p>
            <a:r>
              <a:rPr lang="ja-JP" altLang="en-US" dirty="0" smtClean="0"/>
              <a:t>◆受講者への確認事項 </a:t>
            </a:r>
            <a:endParaRPr lang="en-US" altLang="ja-JP" dirty="0" smtClean="0"/>
          </a:p>
          <a:p>
            <a:r>
              <a:rPr lang="ja-JP" altLang="en-US" dirty="0" smtClean="0"/>
              <a:t>特になし。</a:t>
            </a:r>
            <a:endParaRPr lang="en-US" altLang="ja-JP" dirty="0" smtClean="0"/>
          </a:p>
        </p:txBody>
      </p:sp>
      <p:sp>
        <p:nvSpPr>
          <p:cNvPr id="6" name="スライド番号プレースホルダー 5"/>
          <p:cNvSpPr>
            <a:spLocks noGrp="1"/>
          </p:cNvSpPr>
          <p:nvPr>
            <p:ph type="sldNum" sz="quarter" idx="12"/>
          </p:nvPr>
        </p:nvSpPr>
        <p:spPr/>
        <p:txBody>
          <a:bodyPr/>
          <a:lstStyle/>
          <a:p>
            <a:fld id="{662B017A-3335-4ECE-88C9-B16C93DEA667}" type="slidenum">
              <a:rPr lang="en-US" altLang="ja-JP" smtClean="0"/>
              <a:pPr/>
              <a:t>21</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16355276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６．推進体制の確立　～番号法に即した連携組織イメージ～</a:t>
            </a:r>
            <a:endParaRPr lang="en-US" altLang="ja-JP" dirty="0" smtClean="0"/>
          </a:p>
          <a:p>
            <a:endParaRPr lang="en-US" altLang="ja-JP" dirty="0" smtClean="0"/>
          </a:p>
          <a:p>
            <a:r>
              <a:rPr lang="ja-JP" altLang="en-US" dirty="0" smtClean="0"/>
              <a:t>◆このページのポイント </a:t>
            </a:r>
            <a:endParaRPr lang="en-US" altLang="ja-JP" dirty="0" smtClean="0"/>
          </a:p>
          <a:p>
            <a:r>
              <a:rPr lang="ja-JP" altLang="en-US" dirty="0" smtClean="0"/>
              <a:t>番号制度を踏まえた推進体制について理解してもらう。</a:t>
            </a:r>
            <a:endParaRPr lang="en-US" altLang="ja-JP" dirty="0" smtClean="0"/>
          </a:p>
          <a:p>
            <a:endParaRPr lang="en-US" altLang="ja-JP" dirty="0" smtClean="0"/>
          </a:p>
          <a:p>
            <a:r>
              <a:rPr lang="ja-JP" altLang="en-US" dirty="0" smtClean="0"/>
              <a:t>◆説明手順 </a:t>
            </a:r>
            <a:endParaRPr lang="en-US" altLang="ja-JP" dirty="0" smtClean="0"/>
          </a:p>
          <a:p>
            <a:r>
              <a:rPr lang="ja-JP" altLang="en-US" dirty="0" smtClean="0"/>
              <a:t>所用時間：３分</a:t>
            </a:r>
            <a:endParaRPr lang="en-US" altLang="ja-JP" dirty="0" smtClean="0"/>
          </a:p>
          <a:p>
            <a:r>
              <a:rPr lang="ja-JP" altLang="en-US" dirty="0" smtClean="0"/>
              <a:t>・特定個人情報を適切に取り扱うガイドラインでは、自治体に一人の総括責任者、同じく監査責任者、各課室に一人の保護責任者と必要に応じた個人情報取扱担当者を置いた</a:t>
            </a:r>
            <a:endParaRPr lang="en-US" altLang="ja-JP" dirty="0" smtClean="0"/>
          </a:p>
          <a:p>
            <a:r>
              <a:rPr lang="ja-JP" altLang="en-US" dirty="0" smtClean="0"/>
              <a:t>管理組織を示している。</a:t>
            </a:r>
            <a:endParaRPr lang="en-US" altLang="ja-JP" dirty="0" smtClean="0"/>
          </a:p>
          <a:p>
            <a:r>
              <a:rPr lang="ja-JP" altLang="en-US" dirty="0" smtClean="0"/>
              <a:t>・また、番号制度対応のためにはテーマ毎のプロジェクト組織が必要であり、場合によっては地域連携をはかる必要も想定できる。</a:t>
            </a:r>
            <a:endParaRPr lang="en-US" altLang="ja-JP" dirty="0" smtClean="0"/>
          </a:p>
          <a:p>
            <a:r>
              <a:rPr lang="ja-JP" altLang="en-US" dirty="0" smtClean="0"/>
              <a:t>・表は、前頁の組織体制についての説明を記載している。</a:t>
            </a:r>
            <a:endParaRPr lang="en-US" altLang="ja-JP" dirty="0" smtClean="0"/>
          </a:p>
          <a:p>
            <a:endParaRPr lang="en-US" altLang="ja-JP" dirty="0" smtClean="0"/>
          </a:p>
          <a:p>
            <a:r>
              <a:rPr lang="ja-JP" altLang="en-US" dirty="0" smtClean="0"/>
              <a:t>◆補足事項（スライド未掲載のデータやファクト等） </a:t>
            </a:r>
            <a:endParaRPr lang="en-US" altLang="ja-JP" dirty="0" smtClean="0"/>
          </a:p>
          <a:p>
            <a:r>
              <a:rPr lang="ja-JP" altLang="en-US" dirty="0" smtClean="0"/>
              <a:t>特になし。</a:t>
            </a:r>
            <a:endParaRPr lang="en-US" altLang="ja-JP" dirty="0" smtClean="0"/>
          </a:p>
          <a:p>
            <a:endParaRPr lang="en-US" altLang="ja-JP" dirty="0" smtClean="0"/>
          </a:p>
          <a:p>
            <a:r>
              <a:rPr lang="ja-JP" altLang="en-US" dirty="0" smtClean="0"/>
              <a:t>◆受講者への確認事項 </a:t>
            </a:r>
            <a:endParaRPr lang="en-US" altLang="ja-JP" dirty="0" smtClean="0"/>
          </a:p>
          <a:p>
            <a:r>
              <a:rPr lang="ja-JP" altLang="en-US" dirty="0" smtClean="0"/>
              <a:t>特になし。</a:t>
            </a:r>
            <a:endParaRPr lang="en-US" altLang="ja-JP" dirty="0" smtClean="0"/>
          </a:p>
        </p:txBody>
      </p:sp>
      <p:sp>
        <p:nvSpPr>
          <p:cNvPr id="6" name="スライド番号プレースホルダー 5"/>
          <p:cNvSpPr>
            <a:spLocks noGrp="1"/>
          </p:cNvSpPr>
          <p:nvPr>
            <p:ph type="sldNum" sz="quarter" idx="12"/>
          </p:nvPr>
        </p:nvSpPr>
        <p:spPr/>
        <p:txBody>
          <a:bodyPr/>
          <a:lstStyle/>
          <a:p>
            <a:fld id="{662B017A-3335-4ECE-88C9-B16C93DEA667}" type="slidenum">
              <a:rPr lang="en-US" altLang="ja-JP" smtClean="0"/>
              <a:pPr/>
              <a:t>22</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16355276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７．</a:t>
            </a:r>
            <a:r>
              <a:rPr lang="ja-JP" altLang="ja-JP" smtClean="0"/>
              <a:t>成功要因となる職員研修の進め方</a:t>
            </a:r>
            <a:endParaRPr lang="en-US" altLang="ja-JP" smtClean="0"/>
          </a:p>
          <a:p>
            <a:endParaRPr lang="en-US" altLang="ja-JP" smtClean="0"/>
          </a:p>
          <a:p>
            <a:r>
              <a:rPr lang="ja-JP" altLang="en-US" smtClean="0"/>
              <a:t>◆このページのポイント </a:t>
            </a:r>
            <a:endParaRPr lang="en-US" altLang="ja-JP" smtClean="0"/>
          </a:p>
          <a:p>
            <a:r>
              <a:rPr lang="ja-JP" altLang="en-US" smtClean="0"/>
              <a:t>研修は人材育成において不可欠であり、内容とタイミングが重要であることを理解してもらう。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所用時間：３分</a:t>
            </a:r>
            <a:endParaRPr lang="en-US" altLang="ja-JP" smtClean="0"/>
          </a:p>
          <a:p>
            <a:r>
              <a:rPr lang="ja-JP" altLang="en-US" smtClean="0"/>
              <a:t>・プロジェクトの推進体制を強固なものとするために、研修の内容及びタイミング、受講状況（結果）の内部公表等が重要である。</a:t>
            </a:r>
            <a:endParaRPr lang="en-US" altLang="ja-JP" smtClean="0"/>
          </a:p>
          <a:p>
            <a:r>
              <a:rPr lang="ja-JP" altLang="en-US" smtClean="0"/>
              <a:t>・プロジェクトの作業に取りかかってもらうための足元を照らすような研修を意識して行っていくことが効果的である。</a:t>
            </a:r>
            <a:endParaRPr lang="en-US" altLang="ja-JP" smtClean="0"/>
          </a:p>
          <a:p>
            <a:r>
              <a:rPr lang="ja-JP" altLang="en-US" smtClean="0"/>
              <a:t>・研修内容が即実践になるよう、意識啓発からＯＪＴまで幅広いアプローチで、同じ方向性で行うことが重要である。</a:t>
            </a:r>
            <a:endParaRPr lang="en-US" altLang="ja-JP" smtClean="0"/>
          </a:p>
          <a:p>
            <a:r>
              <a:rPr lang="en-US" altLang="ja-JP" smtClean="0"/>
              <a:t>※ OJT </a:t>
            </a:r>
            <a:r>
              <a:rPr lang="ja-JP" altLang="en-US" smtClean="0"/>
              <a:t>（</a:t>
            </a:r>
            <a:r>
              <a:rPr lang="en-US" altLang="ja-JP" smtClean="0"/>
              <a:t>On-the-Job-Training</a:t>
            </a:r>
            <a:r>
              <a:rPr lang="ja-JP" altLang="en-US" smtClean="0"/>
              <a:t>の略。仕事の現場で、業務に必要な知識や技術を習得させる研修。）</a:t>
            </a:r>
            <a:endParaRPr lang="en-US" altLang="ja-JP" smtClean="0"/>
          </a:p>
          <a:p>
            <a:endParaRPr lang="en-US" altLang="ja-JP" smtClean="0"/>
          </a:p>
          <a:p>
            <a:r>
              <a:rPr lang="ja-JP" altLang="en-US" smtClean="0"/>
              <a:t>◆補足事項（スライド未掲載のデータやファクト等） </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endParaRPr lang="en-US" altLang="ja-JP" dirty="0" smtClean="0"/>
          </a:p>
        </p:txBody>
      </p:sp>
      <p:sp>
        <p:nvSpPr>
          <p:cNvPr id="6" name="スライド番号プレースホルダ 5"/>
          <p:cNvSpPr>
            <a:spLocks noGrp="1"/>
          </p:cNvSpPr>
          <p:nvPr>
            <p:ph type="sldNum" sz="quarter" idx="12"/>
          </p:nvPr>
        </p:nvSpPr>
        <p:spPr/>
        <p:txBody>
          <a:bodyPr/>
          <a:lstStyle/>
          <a:p>
            <a:fld id="{662B017A-3335-4ECE-88C9-B16C93DEA667}" type="slidenum">
              <a:rPr lang="en-US" altLang="ja-JP" smtClean="0"/>
              <a:pPr/>
              <a:t>23</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smtClean="0"/>
              <a:t>ページタイトル：</a:t>
            </a:r>
            <a:endParaRPr lang="en-US" altLang="ja-JP" smtClean="0"/>
          </a:p>
          <a:p>
            <a:r>
              <a:rPr lang="ja-JP" altLang="en-US" smtClean="0"/>
              <a:t>８．人材育成</a:t>
            </a:r>
            <a:r>
              <a:rPr lang="ja-JP" altLang="ja-JP" smtClean="0"/>
              <a:t>の</a:t>
            </a:r>
            <a:r>
              <a:rPr lang="ja-JP" altLang="en-US" smtClean="0"/>
              <a:t>効用</a:t>
            </a:r>
            <a:endParaRPr lang="en-US" altLang="ja-JP" smtClean="0"/>
          </a:p>
          <a:p>
            <a:endParaRPr lang="en-US" altLang="ja-JP" smtClean="0"/>
          </a:p>
          <a:p>
            <a:r>
              <a:rPr lang="ja-JP" altLang="en-US" smtClean="0"/>
              <a:t>◆このページのポイント </a:t>
            </a:r>
            <a:endParaRPr lang="en-US" altLang="ja-JP" smtClean="0"/>
          </a:p>
          <a:p>
            <a:r>
              <a:rPr lang="ja-JP" altLang="en-US" smtClean="0"/>
              <a:t>まとめとして、強いチームをつくり有機的につなげると組織力が向上することを理解してもらう。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所用時間：２分</a:t>
            </a:r>
            <a:endParaRPr lang="en-US" altLang="ja-JP" smtClean="0"/>
          </a:p>
          <a:p>
            <a:r>
              <a:rPr lang="ja-JP" altLang="en-US" smtClean="0"/>
              <a:t>・（スライドを読み上げて）最終的には担い手の意識に働きかけることが重要であり、少々高い壁を乗り越える経験によって人材が育成される。</a:t>
            </a:r>
            <a:endParaRPr lang="en-US" altLang="ja-JP" smtClean="0"/>
          </a:p>
          <a:p>
            <a:r>
              <a:rPr lang="ja-JP" altLang="en-US" smtClean="0"/>
              <a:t>・単なるシステム更改に終わるか、イノベーションの契機とできるかは情報担当者の力に掛かっている。</a:t>
            </a:r>
            <a:endParaRPr lang="en-US" altLang="ja-JP" smtClean="0"/>
          </a:p>
          <a:p>
            <a:r>
              <a:rPr lang="ja-JP" altLang="en-US" smtClean="0"/>
              <a:t>・研修受講で知識が身に付き、プロジェクト推進のリスクを低減させ、決断する勇気をもたせることが重要である。</a:t>
            </a:r>
            <a:endParaRPr lang="en-US" altLang="ja-JP" smtClean="0"/>
          </a:p>
          <a:p>
            <a:endParaRPr lang="en-US" altLang="ja-JP" smtClean="0"/>
          </a:p>
          <a:p>
            <a:r>
              <a:rPr lang="ja-JP" altLang="en-US" smtClean="0"/>
              <a:t>◆補足事項（スライド未掲載のデータやファクト等） </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a:t>
            </a:r>
            <a:endParaRPr lang="en-US" altLang="ja-JP" smtClean="0"/>
          </a:p>
          <a:p>
            <a:r>
              <a:rPr lang="ja-JP" altLang="en-US" smtClean="0"/>
              <a:t>特になし。 </a:t>
            </a:r>
            <a:endParaRPr lang="en-US" altLang="ja-JP" dirty="0" smtClean="0"/>
          </a:p>
        </p:txBody>
      </p:sp>
      <p:sp>
        <p:nvSpPr>
          <p:cNvPr id="6" name="スライド番号プレースホルダー 5"/>
          <p:cNvSpPr>
            <a:spLocks noGrp="1"/>
          </p:cNvSpPr>
          <p:nvPr>
            <p:ph type="sldNum" sz="quarter" idx="12"/>
          </p:nvPr>
        </p:nvSpPr>
        <p:spPr/>
        <p:txBody>
          <a:bodyPr/>
          <a:lstStyle/>
          <a:p>
            <a:fld id="{662B017A-3335-4ECE-88C9-B16C93DEA667}" type="slidenum">
              <a:rPr lang="en-US" altLang="ja-JP" smtClean="0"/>
              <a:pPr/>
              <a:t>24</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32072222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5"/>
          <p:cNvSpPr>
            <a:spLocks noGrp="1"/>
          </p:cNvSpPr>
          <p:nvPr>
            <p:ph type="sldNum" sz="quarter" idx="12"/>
          </p:nvPr>
        </p:nvSpPr>
        <p:spPr/>
        <p:txBody>
          <a:bodyPr/>
          <a:lstStyle/>
          <a:p>
            <a:fld id="{662B017A-3335-4ECE-88C9-B16C93DEA667}" type="slidenum">
              <a:rPr lang="en-US" altLang="ja-JP" smtClean="0"/>
              <a:pPr/>
              <a:t>25</a:t>
            </a:fld>
            <a:endParaRPr lang="en-US" altLang="ja-JP" dirty="0"/>
          </a:p>
        </p:txBody>
      </p:sp>
      <p:sp>
        <p:nvSpPr>
          <p:cNvPr id="5" name="スライド イメージ プレースホルダー 4"/>
          <p:cNvSpPr>
            <a:spLocks noGrp="1" noRot="1" noChangeAspect="1"/>
          </p:cNvSpPr>
          <p:nvPr>
            <p:ph type="sldImg"/>
          </p:nvPr>
        </p:nvSpPr>
        <p:spPr>
          <a:xfrm>
            <a:off x="712788" y="746125"/>
            <a:ext cx="5381625" cy="3727450"/>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xmlns="" val="2713779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smtClean="0"/>
              <a:t>ページタイトル：</a:t>
            </a:r>
            <a:endParaRPr lang="en-US" altLang="ja-JP" smtClean="0"/>
          </a:p>
          <a:p>
            <a:r>
              <a:rPr lang="ja-JP" altLang="en-US" smtClean="0"/>
              <a:t>３．</a:t>
            </a:r>
            <a:r>
              <a:rPr lang="ja-JP" altLang="ja-JP" smtClean="0"/>
              <a:t>本講義の</a:t>
            </a:r>
            <a:r>
              <a:rPr lang="ja-JP" altLang="en-US" smtClean="0"/>
              <a:t>範囲</a:t>
            </a:r>
          </a:p>
          <a:p>
            <a:endParaRPr lang="ja-JP" altLang="en-US" smtClean="0"/>
          </a:p>
          <a:p>
            <a:r>
              <a:rPr lang="ja-JP" altLang="en-US" smtClean="0"/>
              <a:t>◆このページのポイント</a:t>
            </a:r>
          </a:p>
          <a:p>
            <a:r>
              <a:rPr lang="ja-JP" altLang="en-US" smtClean="0"/>
              <a:t>クラウド導入のプロセスのなかでの本講義の内容の関連性について理解してもらう。</a:t>
            </a:r>
            <a:endParaRPr lang="en-US" altLang="ja-JP" smtClean="0"/>
          </a:p>
          <a:p>
            <a:endParaRPr lang="ja-JP" altLang="en-US" smtClean="0"/>
          </a:p>
          <a:p>
            <a:r>
              <a:rPr lang="ja-JP" altLang="en-US" smtClean="0"/>
              <a:t>◆説明手順</a:t>
            </a:r>
          </a:p>
          <a:p>
            <a:r>
              <a:rPr lang="ja-JP" altLang="en-US" smtClean="0"/>
              <a:t>所用時間：１分</a:t>
            </a:r>
          </a:p>
          <a:p>
            <a:r>
              <a:rPr lang="ja-JP" altLang="en-US" smtClean="0"/>
              <a:t>・クラウド導入については</a:t>
            </a:r>
            <a:r>
              <a:rPr lang="en-US" altLang="ja-JP" smtClean="0"/>
              <a:t>3-2</a:t>
            </a:r>
            <a:r>
              <a:rPr lang="ja-JP" altLang="en-US" smtClean="0"/>
              <a:t>の講義で全体的な説明がされている。</a:t>
            </a:r>
          </a:p>
          <a:p>
            <a:r>
              <a:rPr lang="ja-JP" altLang="en-US" smtClean="0"/>
              <a:t>・本講義はクラウド導入の手順のなかで、図の赤枠で示される部分に関連している。</a:t>
            </a:r>
            <a:endParaRPr lang="en-US" altLang="ja-JP" smtClean="0"/>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6" name="スライド番号プレースホルダー 5"/>
          <p:cNvSpPr>
            <a:spLocks noGrp="1"/>
          </p:cNvSpPr>
          <p:nvPr>
            <p:ph type="sldNum" sz="quarter" idx="12"/>
          </p:nvPr>
        </p:nvSpPr>
        <p:spPr/>
        <p:txBody>
          <a:bodyPr/>
          <a:lstStyle/>
          <a:p>
            <a:fld id="{662B017A-3335-4ECE-88C9-B16C93DEA667}" type="slidenum">
              <a:rPr lang="en-US" altLang="ja-JP" smtClean="0"/>
              <a:pPr/>
              <a:t>3</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512694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４．</a:t>
            </a:r>
            <a:r>
              <a:rPr lang="ja-JP" altLang="ja-JP" dirty="0" smtClean="0"/>
              <a:t>関係者の合意形成　～ポイント①　必要なこと～</a:t>
            </a:r>
            <a:endParaRPr lang="en-US" altLang="ja-JP" dirty="0" smtClean="0"/>
          </a:p>
          <a:p>
            <a:endParaRPr lang="en-US" altLang="ja-JP" dirty="0" smtClean="0"/>
          </a:p>
          <a:p>
            <a:r>
              <a:rPr lang="ja-JP" altLang="en-US" dirty="0" smtClean="0"/>
              <a:t>◆このページのポイント </a:t>
            </a:r>
            <a:endParaRPr lang="en-US" altLang="ja-JP" dirty="0" smtClean="0"/>
          </a:p>
          <a:p>
            <a:r>
              <a:rPr lang="ja-JP" altLang="en-US" dirty="0" smtClean="0"/>
              <a:t>合意形成を得るためにやるべきことを理解してもらう。</a:t>
            </a:r>
            <a:endParaRPr lang="en-US" altLang="ja-JP" dirty="0" smtClean="0"/>
          </a:p>
          <a:p>
            <a:endParaRPr lang="en-US" altLang="ja-JP" dirty="0" smtClean="0"/>
          </a:p>
          <a:p>
            <a:r>
              <a:rPr lang="ja-JP" altLang="en-US" dirty="0" smtClean="0"/>
              <a:t>◆説明手順 </a:t>
            </a:r>
            <a:endParaRPr lang="en-US" altLang="ja-JP" dirty="0" smtClean="0"/>
          </a:p>
          <a:p>
            <a:r>
              <a:rPr lang="ja-JP" altLang="en-US" dirty="0" smtClean="0"/>
              <a:t>所用時間：５分</a:t>
            </a:r>
            <a:endParaRPr lang="en-US" altLang="ja-JP" dirty="0" smtClean="0"/>
          </a:p>
          <a:p>
            <a:r>
              <a:rPr lang="ja-JP" altLang="en-US" dirty="0" smtClean="0"/>
              <a:t>・関係者の合意形成における要件は、情報公開・透明性・相互理解の３つである。特に、共同化や広域行政を進めていく場合は不可欠である。</a:t>
            </a:r>
            <a:endParaRPr lang="en-US" altLang="ja-JP" dirty="0" smtClean="0"/>
          </a:p>
          <a:p>
            <a:r>
              <a:rPr lang="ja-JP" altLang="en-US" dirty="0" smtClean="0"/>
              <a:t>具体的には次のようなものである。</a:t>
            </a:r>
            <a:endParaRPr lang="en-US" altLang="ja-JP" dirty="0" smtClean="0"/>
          </a:p>
          <a:p>
            <a:r>
              <a:rPr lang="ja-JP" altLang="en-US" dirty="0" smtClean="0"/>
              <a:t>　情報公開：　例）計画や課題の共有等</a:t>
            </a:r>
            <a:endParaRPr lang="en-US" altLang="ja-JP" dirty="0" smtClean="0"/>
          </a:p>
          <a:p>
            <a:r>
              <a:rPr lang="ja-JP" altLang="en-US" dirty="0" smtClean="0"/>
              <a:t>　透明性：　例）調達手順や進捗管理、工程会議の他、推進会議の議事録等</a:t>
            </a:r>
            <a:endParaRPr lang="en-US" altLang="ja-JP" dirty="0" smtClean="0"/>
          </a:p>
          <a:p>
            <a:r>
              <a:rPr lang="ja-JP" altLang="en-US" dirty="0" smtClean="0"/>
              <a:t>　相互理解：　現状分析結果の公表、課題や目標の共有や理解、推進体制等当事者としてプロジェクトへの参画等</a:t>
            </a:r>
            <a:endParaRPr lang="en-US" altLang="ja-JP" dirty="0" smtClean="0"/>
          </a:p>
          <a:p>
            <a:r>
              <a:rPr lang="ja-JP" altLang="en-US" dirty="0" smtClean="0"/>
              <a:t>・相互理解を得るためには自組織の利益で考えない関係者の意識改革が必要である。</a:t>
            </a:r>
            <a:endParaRPr lang="en-US" altLang="ja-JP" dirty="0" smtClean="0"/>
          </a:p>
          <a:p>
            <a:r>
              <a:rPr lang="ja-JP" altLang="en-US" dirty="0" smtClean="0"/>
              <a:t>・一方を追求すれば他方を犠牲にせざるを得ないという 、いわゆるトレードオフのある状況では具体的な選択肢の 長所と短所をすべて考慮したうえで決定を行うことが求められる。そのためには担い手側の課題解決につながることを理解してもらうことが重要となる。</a:t>
            </a:r>
            <a:endParaRPr lang="en-US" altLang="ja-JP" dirty="0" smtClean="0"/>
          </a:p>
          <a:p>
            <a:r>
              <a:rPr lang="ja-JP" altLang="en-US" dirty="0" smtClean="0"/>
              <a:t>・プロジェクトの牽引役として、見える化／見せる化を工夫し、意識を変えてもらうことが求められる。その際の一つの策として、研修を実施していくことが有効である。</a:t>
            </a:r>
            <a:endParaRPr lang="en-US" altLang="ja-JP" dirty="0" smtClean="0"/>
          </a:p>
          <a:p>
            <a:endParaRPr lang="en-US" altLang="ja-JP" dirty="0" smtClean="0"/>
          </a:p>
          <a:p>
            <a:r>
              <a:rPr lang="ja-JP" altLang="en-US" dirty="0" smtClean="0"/>
              <a:t>◆補足事項（スライド未掲載のデータやファクト等） </a:t>
            </a:r>
            <a:endParaRPr lang="en-US" altLang="ja-JP" dirty="0" smtClean="0"/>
          </a:p>
          <a:p>
            <a:r>
              <a:rPr lang="ja-JP" altLang="en-US" dirty="0" smtClean="0"/>
              <a:t>特になし。</a:t>
            </a:r>
            <a:endParaRPr lang="en-US" altLang="ja-JP" dirty="0" smtClean="0"/>
          </a:p>
          <a:p>
            <a:endParaRPr lang="en-US" altLang="ja-JP" dirty="0" smtClean="0"/>
          </a:p>
          <a:p>
            <a:r>
              <a:rPr lang="ja-JP" altLang="en-US" dirty="0" smtClean="0"/>
              <a:t>◆受講者への確認事項 </a:t>
            </a:r>
            <a:endParaRPr lang="en-US" altLang="ja-JP" dirty="0" smtClean="0"/>
          </a:p>
          <a:p>
            <a:r>
              <a:rPr lang="ja-JP" altLang="en-US" dirty="0" smtClean="0"/>
              <a:t>特になし。</a:t>
            </a:r>
            <a:endParaRPr lang="en-US" altLang="ja-JP" dirty="0" smtClean="0"/>
          </a:p>
        </p:txBody>
      </p:sp>
      <p:sp>
        <p:nvSpPr>
          <p:cNvPr id="6" name="スライド番号プレースホルダー 5"/>
          <p:cNvSpPr>
            <a:spLocks noGrp="1"/>
          </p:cNvSpPr>
          <p:nvPr>
            <p:ph type="sldNum" sz="quarter" idx="12"/>
          </p:nvPr>
        </p:nvSpPr>
        <p:spPr/>
        <p:txBody>
          <a:bodyPr/>
          <a:lstStyle/>
          <a:p>
            <a:fld id="{662B017A-3335-4ECE-88C9-B16C93DEA667}" type="slidenum">
              <a:rPr lang="en-US" altLang="ja-JP" smtClean="0"/>
              <a:pPr/>
              <a:t>4</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14183233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smtClean="0"/>
              <a:t>ページタイトル：</a:t>
            </a:r>
            <a:endParaRPr lang="en-US" altLang="ja-JP" smtClean="0"/>
          </a:p>
          <a:p>
            <a:r>
              <a:rPr lang="ja-JP" altLang="en-US" smtClean="0"/>
              <a:t>４．</a:t>
            </a:r>
            <a:r>
              <a:rPr lang="ja-JP" altLang="ja-JP" smtClean="0"/>
              <a:t>関係者の合意形成　～ポイント②　目標の共有～</a:t>
            </a:r>
            <a:endParaRPr lang="en-US" altLang="ja-JP" smtClean="0"/>
          </a:p>
          <a:p>
            <a:endParaRPr lang="en-US" altLang="ja-JP" smtClean="0"/>
          </a:p>
          <a:p>
            <a:r>
              <a:rPr lang="ja-JP" altLang="en-US" smtClean="0"/>
              <a:t>◆このページのポイント </a:t>
            </a:r>
            <a:endParaRPr lang="en-US" altLang="ja-JP" smtClean="0"/>
          </a:p>
          <a:p>
            <a:r>
              <a:rPr lang="ja-JP" altLang="en-US" smtClean="0"/>
              <a:t>プロジェクトの成功に向けた意識変革の重要性を理解してもらう。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所用時間：３分</a:t>
            </a:r>
            <a:endParaRPr lang="en-US" altLang="ja-JP" smtClean="0"/>
          </a:p>
          <a:p>
            <a:r>
              <a:rPr lang="ja-JP" altLang="en-US" smtClean="0"/>
              <a:t>・自治体における行財政改革が強く望まれており、避けては通れない状況である。これに対して、ＩＣＴが行財政改革を支援できるツールとなり得ることを認識して取り組むことが有効である。</a:t>
            </a:r>
            <a:endParaRPr lang="en-US" altLang="ja-JP" smtClean="0"/>
          </a:p>
          <a:p>
            <a:r>
              <a:rPr lang="ja-JP" altLang="en-US" smtClean="0"/>
              <a:t>・これまでは事業プロセスが重視されてきたが、今後は何のために行うのかという目的思考型に意識を転換する必要がある。これは住民に対する説明責任につながるものである。</a:t>
            </a:r>
            <a:endParaRPr lang="en-US" altLang="ja-JP" smtClean="0"/>
          </a:p>
          <a:p>
            <a:r>
              <a:rPr lang="ja-JP" altLang="en-US" smtClean="0"/>
              <a:t>・この数年、自治体は集中改革プランをはじめとした人員とコストの削減に取り組んできた。しかし、削減のみの考え方では限界がきている。一人ひとりがコスト意識を持って業務にあたるようにするためには可視化が重要であり、可視化されていないと意識するのは難しい。</a:t>
            </a:r>
            <a:endParaRPr lang="en-US" altLang="ja-JP" smtClean="0"/>
          </a:p>
          <a:p>
            <a:endParaRPr lang="en-US" altLang="ja-JP" smtClean="0"/>
          </a:p>
          <a:p>
            <a:r>
              <a:rPr lang="ja-JP" altLang="en-US" smtClean="0"/>
              <a:t>◆補足事項（スライド未掲載のデータやファクト等） </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endParaRPr lang="en-US" altLang="ja-JP" dirty="0" smtClean="0"/>
          </a:p>
        </p:txBody>
      </p:sp>
      <p:sp>
        <p:nvSpPr>
          <p:cNvPr id="6" name="スライド番号プレースホルダー 5"/>
          <p:cNvSpPr>
            <a:spLocks noGrp="1"/>
          </p:cNvSpPr>
          <p:nvPr>
            <p:ph type="sldNum" sz="quarter" idx="12"/>
          </p:nvPr>
        </p:nvSpPr>
        <p:spPr/>
        <p:txBody>
          <a:bodyPr/>
          <a:lstStyle/>
          <a:p>
            <a:fld id="{662B017A-3335-4ECE-88C9-B16C93DEA667}" type="slidenum">
              <a:rPr lang="en-US" altLang="ja-JP" smtClean="0"/>
              <a:pPr/>
              <a:t>5</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1673213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smtClean="0"/>
              <a:t>ページタイトル：</a:t>
            </a:r>
            <a:endParaRPr lang="en-US" altLang="ja-JP" smtClean="0"/>
          </a:p>
          <a:p>
            <a:r>
              <a:rPr lang="ja-JP" altLang="en-US" smtClean="0"/>
              <a:t>４．</a:t>
            </a:r>
            <a:r>
              <a:rPr lang="ja-JP" altLang="ja-JP" smtClean="0"/>
              <a:t>関係者の合意形成　～ポイント③　関係者へのアプローチ～</a:t>
            </a:r>
            <a:endParaRPr lang="en-US" altLang="ja-JP" smtClean="0"/>
          </a:p>
          <a:p>
            <a:endParaRPr lang="en-US" altLang="ja-JP" smtClean="0"/>
          </a:p>
          <a:p>
            <a:r>
              <a:rPr lang="ja-JP" altLang="en-US" smtClean="0"/>
              <a:t>◆このページのポイント </a:t>
            </a:r>
            <a:endParaRPr lang="en-US" altLang="ja-JP" smtClean="0"/>
          </a:p>
          <a:p>
            <a:r>
              <a:rPr lang="ja-JP" altLang="en-US" smtClean="0"/>
              <a:t>関係者へのアプローチの仕方、タイミング、理解してもらうためのポイントを理解してもらう。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所用時間：４分</a:t>
            </a:r>
            <a:endParaRPr lang="en-US" altLang="ja-JP" smtClean="0"/>
          </a:p>
          <a:p>
            <a:r>
              <a:rPr lang="ja-JP" altLang="en-US" smtClean="0"/>
              <a:t>・自治体が新しい事業を始める時や変化をもたらす時、大きな予算を要する時等において合意形成が重要となる。</a:t>
            </a:r>
            <a:endParaRPr lang="en-US" altLang="ja-JP" smtClean="0"/>
          </a:p>
          <a:p>
            <a:r>
              <a:rPr lang="ja-JP" altLang="en-US" smtClean="0"/>
              <a:t>・特にＩＣＴは結果が見えにくいため、すぐに理解を得ることが難しいことが多い。関係者へのアプローチの仕方、タイミング、理解してもらうための工夫（伝え方）が必要である。</a:t>
            </a:r>
            <a:endParaRPr lang="en-US" altLang="ja-JP" smtClean="0"/>
          </a:p>
          <a:p>
            <a:r>
              <a:rPr lang="ja-JP" altLang="en-US" smtClean="0"/>
              <a:t>・関係者に対し事前に説明して調整をしておくこと（根回し）も場合によっては効果がある。ただし、根回しは合意をとりつけるまで行うというよりも、相手のインパクトを和らげる（唐突感を与えないようにする）という点がまず重要であり、その点を意識しておくことで合意形成が円滑化される。</a:t>
            </a:r>
            <a:endParaRPr lang="en-US" altLang="ja-JP" smtClean="0"/>
          </a:p>
          <a:p>
            <a:r>
              <a:rPr lang="ja-JP" altLang="en-US" smtClean="0"/>
              <a:t>・システム再構築等の場合は予算計上経費が大きいため、特に議会や住民の理解を得られやすい進め方を考慮する必要がある。例えば、行財政改革推進やサービス向上（総合窓口）等と一体で進めた方が理解されやすい。</a:t>
            </a:r>
            <a:endParaRPr lang="en-US" altLang="ja-JP" smtClean="0"/>
          </a:p>
          <a:p>
            <a:endParaRPr lang="en-US" altLang="ja-JP" smtClean="0"/>
          </a:p>
          <a:p>
            <a:r>
              <a:rPr lang="ja-JP" altLang="en-US" smtClean="0"/>
              <a:t>◆補足事項（スライド未掲載のデータやファクト等） </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endParaRPr lang="en-US" altLang="ja-JP" dirty="0" smtClean="0"/>
          </a:p>
        </p:txBody>
      </p:sp>
      <p:sp>
        <p:nvSpPr>
          <p:cNvPr id="6" name="スライド番号プレースホルダー 5"/>
          <p:cNvSpPr>
            <a:spLocks noGrp="1"/>
          </p:cNvSpPr>
          <p:nvPr>
            <p:ph type="sldNum" sz="quarter" idx="12"/>
          </p:nvPr>
        </p:nvSpPr>
        <p:spPr/>
        <p:txBody>
          <a:bodyPr/>
          <a:lstStyle/>
          <a:p>
            <a:fld id="{662B017A-3335-4ECE-88C9-B16C93DEA667}" type="slidenum">
              <a:rPr lang="en-US" altLang="ja-JP" smtClean="0"/>
              <a:pPr/>
              <a:t>6</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314163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５．プロジェクト推進の壁　～</a:t>
            </a:r>
            <a:r>
              <a:rPr lang="ja-JP" altLang="ja-JP" dirty="0" smtClean="0"/>
              <a:t>内的阻害要因</a:t>
            </a:r>
            <a:r>
              <a:rPr lang="ja-JP" altLang="en-US" dirty="0" smtClean="0"/>
              <a:t>（全体像）～</a:t>
            </a:r>
            <a:endParaRPr lang="en-US" altLang="ja-JP" dirty="0" smtClean="0"/>
          </a:p>
          <a:p>
            <a:endParaRPr lang="en-US" altLang="ja-JP" dirty="0" smtClean="0"/>
          </a:p>
          <a:p>
            <a:r>
              <a:rPr lang="ja-JP" altLang="en-US" dirty="0" smtClean="0"/>
              <a:t>◆このページのポイント </a:t>
            </a:r>
            <a:endParaRPr lang="en-US" altLang="ja-JP" dirty="0" smtClean="0"/>
          </a:p>
          <a:p>
            <a:r>
              <a:rPr lang="ja-JP" altLang="en-US" dirty="0" smtClean="0"/>
              <a:t>プロジェクトを推進する際に発生する内的阻害要因について理解してもらう。</a:t>
            </a:r>
            <a:endParaRPr lang="en-US" altLang="ja-JP" dirty="0" smtClean="0"/>
          </a:p>
          <a:p>
            <a:endParaRPr lang="en-US" altLang="ja-JP" dirty="0" smtClean="0"/>
          </a:p>
          <a:p>
            <a:r>
              <a:rPr lang="ja-JP" altLang="en-US" dirty="0" smtClean="0"/>
              <a:t>◆説明手順 </a:t>
            </a:r>
            <a:endParaRPr lang="en-US" altLang="ja-JP" dirty="0" smtClean="0"/>
          </a:p>
          <a:p>
            <a:r>
              <a:rPr lang="ja-JP" altLang="en-US" dirty="0" smtClean="0"/>
              <a:t>所用時間：３分</a:t>
            </a:r>
            <a:endParaRPr lang="en-US" altLang="ja-JP" dirty="0" smtClean="0"/>
          </a:p>
          <a:p>
            <a:r>
              <a:rPr lang="ja-JP" altLang="en-US" dirty="0" smtClean="0"/>
              <a:t>・インパクトが大きいプロジェクトや直接の関係者が多い場合、反対や抵抗にあうことが多い。その際、相手の心理や行動パターンを理解し、理解者を増やしながら進めることが重要である。</a:t>
            </a:r>
            <a:endParaRPr lang="en-US" altLang="ja-JP" dirty="0" smtClean="0"/>
          </a:p>
          <a:p>
            <a:r>
              <a:rPr lang="ja-JP" altLang="en-US" dirty="0" smtClean="0"/>
              <a:t>・プロジェクトを推進する際、推進スピードとリーダー配置がカギとなる。</a:t>
            </a:r>
            <a:endParaRPr lang="en-US" altLang="ja-JP" dirty="0" smtClean="0"/>
          </a:p>
          <a:p>
            <a:r>
              <a:rPr lang="ja-JP" altLang="en-US" dirty="0" smtClean="0"/>
              <a:t>・リーダーの配置については適材適所が重要である。例えば次のようなリーダーを正副２人１組単位で配置すると効果的である。</a:t>
            </a:r>
            <a:endParaRPr lang="en-US" altLang="ja-JP" dirty="0" smtClean="0"/>
          </a:p>
          <a:p>
            <a:r>
              <a:rPr lang="ja-JP" altLang="en-US" dirty="0" smtClean="0"/>
              <a:t>　</a:t>
            </a:r>
            <a:r>
              <a:rPr lang="en-US" altLang="ja-JP" dirty="0" smtClean="0"/>
              <a:t>- </a:t>
            </a:r>
            <a:r>
              <a:rPr lang="ja-JP" altLang="en-US" dirty="0" smtClean="0"/>
              <a:t>新しいモデルの実現や業務手順の見直しにはあるべき姿や目指すモデルを描ける「知恵のリーダー」</a:t>
            </a:r>
            <a:endParaRPr lang="en-US" altLang="ja-JP" dirty="0" smtClean="0"/>
          </a:p>
          <a:p>
            <a:r>
              <a:rPr lang="ja-JP" altLang="en-US" dirty="0" smtClean="0"/>
              <a:t>　</a:t>
            </a:r>
            <a:r>
              <a:rPr lang="en-US" altLang="ja-JP" dirty="0" smtClean="0"/>
              <a:t>- </a:t>
            </a:r>
            <a:r>
              <a:rPr lang="ja-JP" altLang="en-US" dirty="0" smtClean="0"/>
              <a:t>リスク分析を行い阻害要因を最小限にしたり合意形成をとりつけ、強い行動力がある「推進力のリーダー」</a:t>
            </a:r>
            <a:endParaRPr lang="en-US" altLang="ja-JP" dirty="0" smtClean="0"/>
          </a:p>
          <a:p>
            <a:r>
              <a:rPr lang="ja-JP" altLang="en-US" dirty="0" smtClean="0"/>
              <a:t>　</a:t>
            </a:r>
            <a:r>
              <a:rPr lang="en-US" altLang="ja-JP" dirty="0" smtClean="0"/>
              <a:t>- </a:t>
            </a:r>
            <a:r>
              <a:rPr lang="ja-JP" altLang="en-US" dirty="0" smtClean="0"/>
              <a:t>現場への落とし込みや実践課題を解決させる役割として現場のエキスパート等の「業務知識のリーダー」</a:t>
            </a:r>
            <a:endParaRPr lang="en-US" altLang="ja-JP" dirty="0" smtClean="0"/>
          </a:p>
          <a:p>
            <a:endParaRPr lang="en-US" altLang="ja-JP" dirty="0" smtClean="0"/>
          </a:p>
          <a:p>
            <a:r>
              <a:rPr lang="ja-JP" altLang="en-US" dirty="0" smtClean="0"/>
              <a:t>◆補足事項（スライド未掲載のデータやファクト等） </a:t>
            </a:r>
            <a:endParaRPr lang="en-US" altLang="ja-JP" dirty="0" smtClean="0"/>
          </a:p>
          <a:p>
            <a:r>
              <a:rPr lang="ja-JP" altLang="en-US" dirty="0" smtClean="0"/>
              <a:t>特になし。</a:t>
            </a:r>
            <a:endParaRPr lang="en-US" altLang="ja-JP" dirty="0" smtClean="0"/>
          </a:p>
          <a:p>
            <a:endParaRPr lang="en-US" altLang="ja-JP" dirty="0" smtClean="0"/>
          </a:p>
          <a:p>
            <a:r>
              <a:rPr lang="ja-JP" altLang="en-US" dirty="0" smtClean="0"/>
              <a:t>◆受講者への確認事項 </a:t>
            </a:r>
            <a:endParaRPr lang="en-US" altLang="ja-JP" dirty="0" smtClean="0"/>
          </a:p>
          <a:p>
            <a:r>
              <a:rPr lang="ja-JP" altLang="en-US" dirty="0" smtClean="0"/>
              <a:t>特になし。</a:t>
            </a:r>
            <a:endParaRPr lang="en-US" altLang="ja-JP" dirty="0" smtClean="0"/>
          </a:p>
        </p:txBody>
      </p:sp>
      <p:sp>
        <p:nvSpPr>
          <p:cNvPr id="6" name="スライド番号プレースホルダ 5"/>
          <p:cNvSpPr>
            <a:spLocks noGrp="1"/>
          </p:cNvSpPr>
          <p:nvPr>
            <p:ph type="sldNum" sz="quarter" idx="12"/>
          </p:nvPr>
        </p:nvSpPr>
        <p:spPr/>
        <p:txBody>
          <a:bodyPr/>
          <a:lstStyle/>
          <a:p>
            <a:fld id="{662B017A-3335-4ECE-88C9-B16C93DEA667}" type="slidenum">
              <a:rPr lang="en-US" altLang="ja-JP" smtClean="0"/>
              <a:pPr/>
              <a:t>7</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ノート プレースホルダ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５．プロジェクト推進の壁　～内的阻害要因①～</a:t>
            </a:r>
            <a:endParaRPr lang="en-US" altLang="ja-JP" dirty="0" smtClean="0"/>
          </a:p>
          <a:p>
            <a:endParaRPr lang="en-US" altLang="ja-JP" dirty="0" smtClean="0"/>
          </a:p>
          <a:p>
            <a:r>
              <a:rPr lang="ja-JP" altLang="en-US" dirty="0" smtClean="0"/>
              <a:t>◆このページのポイント </a:t>
            </a:r>
            <a:endParaRPr lang="en-US" altLang="ja-JP" dirty="0" smtClean="0"/>
          </a:p>
          <a:p>
            <a:r>
              <a:rPr lang="ja-JP" altLang="en-US" dirty="0" smtClean="0"/>
              <a:t>円滑な合意形成に向けて、内的阻害要因の各層について理解してもらう。</a:t>
            </a:r>
            <a:endParaRPr lang="en-US" altLang="ja-JP" dirty="0" smtClean="0"/>
          </a:p>
          <a:p>
            <a:endParaRPr lang="en-US" altLang="ja-JP" dirty="0" smtClean="0"/>
          </a:p>
          <a:p>
            <a:r>
              <a:rPr lang="ja-JP" altLang="en-US" dirty="0" smtClean="0"/>
              <a:t>◆説明手順 </a:t>
            </a:r>
            <a:endParaRPr lang="en-US" altLang="ja-JP" dirty="0" smtClean="0"/>
          </a:p>
          <a:p>
            <a:r>
              <a:rPr lang="ja-JP" altLang="en-US" dirty="0" smtClean="0"/>
              <a:t>所用時間：３分</a:t>
            </a:r>
            <a:endParaRPr lang="en-US" altLang="ja-JP" dirty="0"/>
          </a:p>
          <a:p>
            <a:r>
              <a:rPr lang="ja-JP" altLang="en-US" dirty="0" smtClean="0"/>
              <a:t>・支援者層には、目的を理解してリーダーを行動的に支える職員と、目的を理解し心情的にも賛同し行動を共にするが、プレッシャーには弱い職員がいる。</a:t>
            </a:r>
            <a:endParaRPr lang="en-US" altLang="ja-JP" dirty="0" smtClean="0"/>
          </a:p>
          <a:p>
            <a:r>
              <a:rPr lang="ja-JP" altLang="en-US" dirty="0" smtClean="0"/>
              <a:t>・中間者層には、方向性は正しいと理解しているが、リスクを回避する様子見派と、常に中立派を貫き、危機（問題）認識が低く、変化を好まない職員がいる。</a:t>
            </a:r>
            <a:endParaRPr lang="en-US" altLang="ja-JP" dirty="0" smtClean="0"/>
          </a:p>
          <a:p>
            <a:r>
              <a:rPr lang="ja-JP" altLang="en-US" dirty="0" smtClean="0"/>
              <a:t>・反対者層には、心中はやりたくないが、反撃はしないで距離を置く職員がいる。</a:t>
            </a:r>
            <a:endParaRPr lang="en-US" altLang="ja-JP" dirty="0" smtClean="0"/>
          </a:p>
          <a:p>
            <a:endParaRPr lang="en-US" altLang="ja-JP" dirty="0" smtClean="0"/>
          </a:p>
          <a:p>
            <a:r>
              <a:rPr lang="ja-JP" altLang="en-US" dirty="0" smtClean="0"/>
              <a:t> ◆補足事項（スライド未掲載のデータやファクト等） </a:t>
            </a:r>
            <a:endParaRPr lang="en-US" altLang="ja-JP" dirty="0" smtClean="0"/>
          </a:p>
          <a:p>
            <a:r>
              <a:rPr lang="ja-JP" altLang="en-US" dirty="0" smtClean="0"/>
              <a:t>特になし。</a:t>
            </a:r>
            <a:endParaRPr lang="en-US" altLang="ja-JP" dirty="0" smtClean="0"/>
          </a:p>
          <a:p>
            <a:endParaRPr lang="en-US" altLang="ja-JP" dirty="0" smtClean="0"/>
          </a:p>
          <a:p>
            <a:r>
              <a:rPr lang="ja-JP" altLang="en-US" dirty="0" smtClean="0"/>
              <a:t>◆受講者への確認事項 </a:t>
            </a:r>
            <a:endParaRPr lang="en-US" altLang="ja-JP" dirty="0" smtClean="0"/>
          </a:p>
          <a:p>
            <a:r>
              <a:rPr lang="ja-JP" altLang="en-US" dirty="0" smtClean="0"/>
              <a:t>特になし。</a:t>
            </a:r>
            <a:endParaRPr lang="en-US" altLang="ja-JP" dirty="0" smtClean="0"/>
          </a:p>
          <a:p>
            <a:endParaRPr lang="ja-JP" altLang="en-US" dirty="0" smtClean="0"/>
          </a:p>
          <a:p>
            <a:endParaRPr lang="ja-JP" altLang="en-US" dirty="0" smtClean="0"/>
          </a:p>
        </p:txBody>
      </p:sp>
      <p:sp>
        <p:nvSpPr>
          <p:cNvPr id="18023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9A1F2C7B-FAD9-4611-AD41-2127B50121E6}" type="slidenum">
              <a:rPr lang="en-US" altLang="ja-JP" sz="900">
                <a:solidFill>
                  <a:srgbClr val="000066"/>
                </a:solidFill>
              </a:rPr>
              <a:pPr algn="ctr" eaLnBrk="1" hangingPunct="1"/>
              <a:t>8</a:t>
            </a:fld>
            <a:endParaRPr lang="en-US" altLang="ja-JP" sz="900" dirty="0">
              <a:solidFill>
                <a:srgbClr val="000066"/>
              </a:solidFill>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ノート プレースホルダ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５．プロジェクト推進の壁　～内的阻害要因②～</a:t>
            </a:r>
            <a:endParaRPr lang="en-US" altLang="ja-JP" dirty="0" smtClean="0"/>
          </a:p>
          <a:p>
            <a:endParaRPr lang="en-US" altLang="ja-JP" dirty="0" smtClean="0"/>
          </a:p>
          <a:p>
            <a:r>
              <a:rPr lang="ja-JP" altLang="en-US" dirty="0" smtClean="0"/>
              <a:t>◆このページのポイント </a:t>
            </a:r>
            <a:endParaRPr lang="en-US" altLang="ja-JP" dirty="0" smtClean="0"/>
          </a:p>
          <a:p>
            <a:r>
              <a:rPr lang="ja-JP" altLang="en-US" dirty="0" smtClean="0"/>
              <a:t>円滑な合意形成に向けて、内的阻害要因の各層について理解してもらう。</a:t>
            </a:r>
            <a:endParaRPr lang="en-US" altLang="ja-JP" dirty="0" smtClean="0"/>
          </a:p>
          <a:p>
            <a:endParaRPr lang="en-US" altLang="ja-JP" dirty="0" smtClean="0"/>
          </a:p>
          <a:p>
            <a:r>
              <a:rPr lang="ja-JP" altLang="en-US" dirty="0" smtClean="0"/>
              <a:t>◆説明手順 </a:t>
            </a:r>
            <a:endParaRPr lang="en-US" altLang="ja-JP" dirty="0" smtClean="0"/>
          </a:p>
          <a:p>
            <a:r>
              <a:rPr lang="ja-JP" altLang="en-US" dirty="0" smtClean="0"/>
              <a:t>所用時間：４分</a:t>
            </a:r>
            <a:endParaRPr lang="en-US" altLang="ja-JP" dirty="0" smtClean="0"/>
          </a:p>
          <a:p>
            <a:r>
              <a:rPr lang="ja-JP" altLang="en-US" dirty="0" smtClean="0"/>
              <a:t>・抵抗者層には、目的を理解しようとしない抵抗勢力のリーダ的職員がいる。</a:t>
            </a:r>
            <a:endParaRPr lang="en-US" altLang="ja-JP" dirty="0" smtClean="0"/>
          </a:p>
          <a:p>
            <a:r>
              <a:rPr lang="ja-JP" altLang="en-US" dirty="0" smtClean="0"/>
              <a:t>・抵抗者層の場合は、プロジェクトの内容云々というよりも感情的に抵抗している面もあるため、時にはこの層に対する合意形成をあきらめることも必要である。</a:t>
            </a:r>
            <a:endParaRPr lang="en-US" altLang="ja-JP" dirty="0" smtClean="0"/>
          </a:p>
          <a:p>
            <a:r>
              <a:rPr lang="ja-JP" altLang="en-US" smtClean="0"/>
              <a:t>・傍観者層には、常に相手の意見に賛同する者、無責任な情報を流す者、無関心な者等がいる。</a:t>
            </a:r>
            <a:endParaRPr lang="en-US" altLang="ja-JP" dirty="0" smtClean="0"/>
          </a:p>
          <a:p>
            <a:r>
              <a:rPr lang="ja-JP" altLang="en-US" dirty="0" smtClean="0"/>
              <a:t>・傍観者層は研修や実際のプロジェクトの進展によって効果が見えてくれば理解者となるので時期を待つことも必要である。</a:t>
            </a:r>
            <a:endParaRPr lang="en-US" altLang="ja-JP" dirty="0" smtClean="0"/>
          </a:p>
          <a:p>
            <a:r>
              <a:rPr lang="ja-JP" altLang="en-US" dirty="0" smtClean="0"/>
              <a:t>・関係者の内因分析を知り、支援者（理解者）を増やすためにも研修が有効である。</a:t>
            </a:r>
            <a:endParaRPr lang="en-US" altLang="ja-JP" dirty="0" smtClean="0"/>
          </a:p>
          <a:p>
            <a:endParaRPr lang="en-US" altLang="ja-JP" dirty="0" smtClean="0"/>
          </a:p>
          <a:p>
            <a:r>
              <a:rPr lang="ja-JP" altLang="en-US" dirty="0" smtClean="0"/>
              <a:t>◆補足事項（スライド未掲載のデータやファクト等） </a:t>
            </a:r>
            <a:endParaRPr lang="en-US" altLang="ja-JP" dirty="0" smtClean="0"/>
          </a:p>
          <a:p>
            <a:r>
              <a:rPr lang="ja-JP" altLang="en-US" dirty="0" smtClean="0"/>
              <a:t>特になし。</a:t>
            </a:r>
            <a:endParaRPr lang="en-US" altLang="ja-JP" dirty="0" smtClean="0"/>
          </a:p>
          <a:p>
            <a:endParaRPr lang="en-US" altLang="ja-JP" dirty="0" smtClean="0"/>
          </a:p>
          <a:p>
            <a:r>
              <a:rPr lang="ja-JP" altLang="en-US" dirty="0" smtClean="0"/>
              <a:t>◆受講者への確認事項 </a:t>
            </a:r>
            <a:endParaRPr lang="en-US" altLang="ja-JP" dirty="0" smtClean="0"/>
          </a:p>
          <a:p>
            <a:r>
              <a:rPr lang="ja-JP" altLang="en-US" dirty="0" smtClean="0"/>
              <a:t>特になし。</a:t>
            </a:r>
            <a:endParaRPr lang="en-US" altLang="ja-JP" dirty="0" smtClean="0"/>
          </a:p>
        </p:txBody>
      </p:sp>
      <p:sp>
        <p:nvSpPr>
          <p:cNvPr id="18023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9A1F2C7B-FAD9-4611-AD41-2127B50121E6}" type="slidenum">
              <a:rPr lang="en-US" altLang="ja-JP" sz="900">
                <a:solidFill>
                  <a:srgbClr val="000066"/>
                </a:solidFill>
              </a:rPr>
              <a:pPr algn="ctr" eaLnBrk="1" hangingPunct="1"/>
              <a:t>9</a:t>
            </a:fld>
            <a:endParaRPr lang="en-US" altLang="ja-JP" sz="900" dirty="0">
              <a:solidFill>
                <a:srgbClr val="000066"/>
              </a:solidFill>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Rectangle 17"/>
          <p:cNvSpPr>
            <a:spLocks noChangeArrowheads="1"/>
          </p:cNvSpPr>
          <p:nvPr/>
        </p:nvSpPr>
        <p:spPr bwMode="auto">
          <a:xfrm>
            <a:off x="0" y="0"/>
            <a:ext cx="9906000" cy="3429000"/>
          </a:xfrm>
          <a:prstGeom prst="rect">
            <a:avLst/>
          </a:prstGeom>
          <a:gradFill flip="none" rotWithShape="1">
            <a:gsLst>
              <a:gs pos="0">
                <a:schemeClr val="bg1"/>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lgn="l" rtl="0" fontAlgn="base">
              <a:spcBef>
                <a:spcPct val="0"/>
              </a:spcBef>
              <a:spcAft>
                <a:spcPct val="0"/>
              </a:spcAft>
              <a:defRPr/>
            </a:pPr>
            <a:endParaRPr kumimoji="1" lang="ja-JP" altLang="en-US" sz="2400" kern="1200">
              <a:solidFill>
                <a:schemeClr val="lt1"/>
              </a:solidFill>
              <a:latin typeface="+mn-lt"/>
              <a:ea typeface="+mn-ea"/>
              <a:cs typeface="+mn-cs"/>
            </a:endParaRPr>
          </a:p>
        </p:txBody>
      </p:sp>
      <p:sp>
        <p:nvSpPr>
          <p:cNvPr id="65548" name="Rectangle 12"/>
          <p:cNvSpPr>
            <a:spLocks noGrp="1" noChangeArrowheads="1"/>
          </p:cNvSpPr>
          <p:nvPr>
            <p:ph type="ctrTitle"/>
          </p:nvPr>
        </p:nvSpPr>
        <p:spPr>
          <a:xfrm>
            <a:off x="247650" y="2209800"/>
            <a:ext cx="8420100" cy="1143000"/>
          </a:xfrm>
          <a:noFill/>
          <a:effectLst/>
        </p:spPr>
        <p:txBody>
          <a:bodyPr lIns="91440" anchor="b"/>
          <a:lstStyle>
            <a:lvl1pPr>
              <a:defRPr sz="4400"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Unicode MS" pitchFamily="50" charset="-128"/>
                <a:ea typeface="Arial Unicode MS" pitchFamily="50" charset="-128"/>
                <a:cs typeface="Arial Unicode MS" pitchFamily="50" charset="-128"/>
              </a:defRPr>
            </a:lvl1pPr>
          </a:lstStyle>
          <a:p>
            <a:r>
              <a:rPr lang="ja-JP" altLang="en-US" smtClean="0"/>
              <a:t>マスタ タイトルの書式設定</a:t>
            </a:r>
            <a:endParaRPr lang="ja-JP" altLang="en-US" dirty="0"/>
          </a:p>
        </p:txBody>
      </p:sp>
      <p:sp>
        <p:nvSpPr>
          <p:cNvPr id="65549" name="Rectangle 13"/>
          <p:cNvSpPr>
            <a:spLocks noGrp="1" noChangeArrowheads="1"/>
          </p:cNvSpPr>
          <p:nvPr>
            <p:ph type="subTitle" idx="1"/>
          </p:nvPr>
        </p:nvSpPr>
        <p:spPr>
          <a:xfrm>
            <a:off x="247650" y="4419600"/>
            <a:ext cx="6934200" cy="1752600"/>
          </a:xfrm>
        </p:spPr>
        <p:txBody>
          <a:bodyPr/>
          <a:lstStyle>
            <a:lvl1pPr marL="0" indent="0">
              <a:defRPr>
                <a:ln>
                  <a:solidFill>
                    <a:schemeClr val="tx1"/>
                  </a:solidFill>
                </a:ln>
                <a:solidFill>
                  <a:sysClr val="windowText" lastClr="000000"/>
                </a:solidFill>
                <a:latin typeface="MS UI Gothic" pitchFamily="50" charset="-128"/>
                <a:ea typeface="MS UI Gothic" pitchFamily="50" charset="-128"/>
              </a:defRPr>
            </a:lvl1pPr>
          </a:lstStyle>
          <a:p>
            <a:r>
              <a:rPr lang="ja-JP" altLang="en-US" smtClean="0"/>
              <a:t>マスタ サブタイトルの書式設定</a:t>
            </a:r>
            <a:endParaRPr lang="ja-JP" altLang="en-US"/>
          </a:p>
        </p:txBody>
      </p:sp>
      <p:sp>
        <p:nvSpPr>
          <p:cNvPr id="9" name="Rectangle 15"/>
          <p:cNvSpPr>
            <a:spLocks noGrp="1" noChangeArrowheads="1"/>
          </p:cNvSpPr>
          <p:nvPr>
            <p:ph type="ftr" sz="quarter" idx="11"/>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2-1 </a:t>
            </a:r>
            <a:r>
              <a:rPr lang="ja-JP" altLang="en-US" smtClean="0"/>
              <a:t>関係者の合意形成と人材育成</a:t>
            </a:r>
            <a:endParaRPr lang="en-US" altLang="ja-JP" dirty="0"/>
          </a:p>
        </p:txBody>
      </p:sp>
      <p:sp>
        <p:nvSpPr>
          <p:cNvPr id="10" name="Rectangle 16"/>
          <p:cNvSpPr>
            <a:spLocks noGrp="1" noChangeArrowheads="1"/>
          </p:cNvSpPr>
          <p:nvPr>
            <p:ph type="sldNum" sz="quarter" idx="12"/>
          </p:nvPr>
        </p:nvSpPr>
        <p:spPr>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fontAlgn="base">
              <a:spcBef>
                <a:spcPct val="0"/>
              </a:spcBef>
              <a:spcAft>
                <a:spcPct val="0"/>
              </a:spcAft>
              <a:defRPr kumimoji="1" lang="en-US" altLang="ja-JP" sz="1200" kern="1200" smtClean="0">
                <a:solidFill>
                  <a:srgbClr val="000066"/>
                </a:solidFill>
                <a:latin typeface="Century" pitchFamily="18" charset="0"/>
                <a:ea typeface="+mj-ea"/>
                <a:cs typeface="+mn-cs"/>
              </a:defRPr>
            </a:lvl1pPr>
          </a:lstStyle>
          <a:p>
            <a:fld id="{C7D52A4A-0CC0-4CD7-A642-2D04A201C99E}" type="slidenum">
              <a:rPr lang="ja-JP" altLang="en-US" smtClean="0"/>
              <a:pPr/>
              <a:t>&lt;#&gt;</a:t>
            </a:fld>
            <a:endParaRPr lang="en-US" altLang="ja-JP" dirty="0"/>
          </a:p>
        </p:txBody>
      </p:sp>
      <p:sp>
        <p:nvSpPr>
          <p:cNvPr id="11" name="Line 19"/>
          <p:cNvSpPr>
            <a:spLocks noChangeShapeType="1"/>
          </p:cNvSpPr>
          <p:nvPr/>
        </p:nvSpPr>
        <p:spPr bwMode="auto">
          <a:xfrm flipH="1">
            <a:off x="0" y="3437384"/>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12" name="Rectangle 20"/>
          <p:cNvSpPr>
            <a:spLocks noChangeArrowheads="1"/>
          </p:cNvSpPr>
          <p:nvPr/>
        </p:nvSpPr>
        <p:spPr bwMode="auto">
          <a:xfrm>
            <a:off x="-39555" y="3356992"/>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fld id="{2FD6A9E3-C2B7-488D-99A2-B5F263FD1EDB}" type="slidenum">
              <a:rPr lang="ja-JP" altLang="en-US" smtClean="0"/>
              <a:pPr/>
              <a:t>&lt;#&gt;</a:t>
            </a:fld>
            <a:endParaRPr lang="en-US" altLang="ja-JP" dirty="0"/>
          </a:p>
        </p:txBody>
      </p:sp>
      <p:sp>
        <p:nvSpPr>
          <p:cNvPr id="7"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2-1 </a:t>
            </a:r>
            <a:r>
              <a:rPr lang="ja-JP" altLang="en-US" smtClean="0"/>
              <a:t>関係者の合意形成と人材育成</a:t>
            </a:r>
            <a:endParaRPr lang="en-US"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23125" y="541341"/>
            <a:ext cx="2270125" cy="55911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12750" y="541341"/>
            <a:ext cx="6645275" cy="559117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fld id="{2FD6A9E3-C2B7-488D-99A2-B5F263FD1EDB}" type="slidenum">
              <a:rPr lang="ja-JP" altLang="en-US" smtClean="0"/>
              <a:pPr/>
              <a:t>&lt;#&gt;</a:t>
            </a:fld>
            <a:endParaRPr lang="en-US" altLang="ja-JP" dirty="0"/>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スライド番号プレースホルダ 2"/>
          <p:cNvSpPr>
            <a:spLocks noGrp="1"/>
          </p:cNvSpPr>
          <p:nvPr>
            <p:ph type="sldNum" sz="quarter" idx="10"/>
          </p:nvPr>
        </p:nvSpPr>
        <p:spPr/>
        <p:txBody>
          <a:bodyPr/>
          <a:lstStyle/>
          <a:p>
            <a:fld id="{2FD6A9E3-C2B7-488D-99A2-B5F263FD1EDB}" type="slidenum">
              <a:rPr lang="ja-JP" altLang="en-US" smtClean="0"/>
              <a:pPr/>
              <a:t>&lt;#&gt;</a:t>
            </a:fld>
            <a:endParaRPr lang="en-US" altLang="ja-JP" dirty="0"/>
          </a:p>
        </p:txBody>
      </p:sp>
      <p:sp>
        <p:nvSpPr>
          <p:cNvPr id="4" name="フッター プレースホルダ 3"/>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ユーザー設定レイアウト">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p:txBody>
          <a:bodyPr/>
          <a:lstStyle/>
          <a:p>
            <a:fld id="{2FD6A9E3-C2B7-488D-99A2-B5F263FD1EDB}" type="slidenum">
              <a:rPr lang="ja-JP" altLang="en-US" smtClean="0"/>
              <a:pPr/>
              <a:t>&lt;#&gt;</a:t>
            </a:fld>
            <a:endParaRPr lang="en-US" altLang="ja-JP" dirty="0"/>
          </a:p>
        </p:txBody>
      </p:sp>
      <p:sp>
        <p:nvSpPr>
          <p:cNvPr id="4" name="フッター プレースホルダ 3"/>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
        <p:nvSpPr>
          <p:cNvPr id="5" name="タイトル 1"/>
          <p:cNvSpPr txBox="1">
            <a:spLocks/>
          </p:cNvSpPr>
          <p:nvPr/>
        </p:nvSpPr>
        <p:spPr bwMode="auto">
          <a:xfrm>
            <a:off x="428497" y="1268760"/>
            <a:ext cx="9080500" cy="830262"/>
          </a:xfrm>
          <a:prstGeom prst="rect">
            <a:avLst/>
          </a:prstGeom>
          <a:solidFill>
            <a:schemeClr val="bg1"/>
          </a:solidFill>
          <a:ln w="9525">
            <a:noFill/>
            <a:miter lim="800000"/>
            <a:headEnd/>
            <a:tailEnd/>
          </a:ln>
          <a:effectLst/>
        </p:spPr>
        <p:txBody>
          <a:bodyPr vert="horz" wrap="square" lIns="19800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0" cap="none" spc="0" normalizeH="0" baseline="0" noProof="0" dirty="0" smtClean="0">
                <a:ln>
                  <a:noFill/>
                </a:ln>
                <a:solidFill>
                  <a:schemeClr val="tx1"/>
                </a:solidFill>
                <a:effectLst/>
                <a:uLnTx/>
                <a:uFillTx/>
                <a:latin typeface="+mj-ea"/>
                <a:ea typeface="+mj-ea"/>
                <a:cs typeface="+mj-cs"/>
              </a:rPr>
              <a:t>マスタ タイトルの書式設定</a:t>
            </a:r>
            <a:endParaRPr kumimoji="1" lang="ja-JP" altLang="en-US" sz="1800" b="1" i="0" u="none" strike="noStrike" kern="0" cap="none" spc="0" normalizeH="0" baseline="0" noProof="0" dirty="0">
              <a:ln>
                <a:noFill/>
              </a:ln>
              <a:solidFill>
                <a:schemeClr val="tx1"/>
              </a:solidFill>
              <a:effectLst/>
              <a:uLnTx/>
              <a:uFillTx/>
              <a:latin typeface="+mj-ea"/>
              <a:ea typeface="+mj-ea"/>
              <a:cs typeface="+mj-cs"/>
            </a:endParaRPr>
          </a:p>
        </p:txBody>
      </p:sp>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2800" b="1">
                <a:latin typeface="HGPｺﾞｼｯｸM" pitchFamily="50" charset="-128"/>
                <a:ea typeface="HGPｺﾞｼｯｸM" pitchFamily="50" charset="-128"/>
              </a:defRPr>
            </a:lvl1pPr>
          </a:lstStyle>
          <a:p>
            <a:r>
              <a:rPr lang="ja-JP" altLang="en-US" smtClean="0"/>
              <a:t>マスタ タイトルの書式設定</a:t>
            </a:r>
            <a:endParaRPr lang="ja-JP" altLang="en-US" dirty="0"/>
          </a:p>
        </p:txBody>
      </p:sp>
      <p:sp>
        <p:nvSpPr>
          <p:cNvPr id="3" name="コンテンツ プレースホルダ 2"/>
          <p:cNvSpPr>
            <a:spLocks noGrp="1"/>
          </p:cNvSpPr>
          <p:nvPr>
            <p:ph idx="1"/>
          </p:nvPr>
        </p:nvSpPr>
        <p:spPr/>
        <p:txBody>
          <a:bodyPr/>
          <a:lstStyle>
            <a:lvl1pPr>
              <a:defRPr>
                <a:latin typeface="+mj-lt"/>
              </a:defRPr>
            </a:lvl1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6" name="Rectangle 16"/>
          <p:cNvSpPr>
            <a:spLocks noGrp="1" noChangeArrowheads="1"/>
          </p:cNvSpPr>
          <p:nvPr>
            <p:ph type="sldNum" sz="quarter" idx="12"/>
          </p:nvPr>
        </p:nvSpPr>
        <p:spPr>
          <a:ln/>
        </p:spPr>
        <p:txBody>
          <a:bodyPr/>
          <a:lstStyle>
            <a:lvl1pPr>
              <a:defRPr>
                <a:latin typeface="HGPｺﾞｼｯｸM" pitchFamily="50" charset="-128"/>
                <a:ea typeface="HGPｺﾞｼｯｸM" pitchFamily="50" charset="-128"/>
              </a:defRPr>
            </a:lvl1pPr>
          </a:lstStyle>
          <a:p>
            <a:fld id="{8EDC12F3-E265-4EA4-8231-EBF85ED9DCFF}" type="slidenum">
              <a:rPr lang="en-US" altLang="ja-JP" smtClean="0"/>
              <a:pPr/>
              <a:t>&lt;#&gt;</a:t>
            </a:fld>
            <a:endParaRPr lang="ja-JP" altLang="en-US" dirty="0"/>
          </a:p>
        </p:txBody>
      </p:sp>
      <p:sp>
        <p:nvSpPr>
          <p:cNvPr id="7" name="Rectangle 15"/>
          <p:cNvSpPr>
            <a:spLocks noGrp="1" noChangeArrowheads="1"/>
          </p:cNvSpPr>
          <p:nvPr>
            <p:ph type="ftr" sz="quarter" idx="11"/>
          </p:nvPr>
        </p:nvSpPr>
        <p:spPr>
          <a:xfrm>
            <a:off x="3002785" y="6417360"/>
            <a:ext cx="3900433" cy="252000"/>
          </a:xfrm>
          <a:prstGeom prst="rect">
            <a:avLst/>
          </a:prstGeom>
        </p:spPr>
        <p:txBody>
          <a:bodyPr anchor="ctr"/>
          <a:lstStyle>
            <a:lvl1pPr algn="ctr">
              <a:defRPr sz="1000" smtClean="0">
                <a:solidFill>
                  <a:schemeClr val="bg1">
                    <a:lumMod val="50000"/>
                  </a:schemeClr>
                </a:solidFill>
                <a:latin typeface="HGPｺﾞｼｯｸM" pitchFamily="50" charset="-128"/>
                <a:ea typeface="HGPｺﾞｼｯｸM" pitchFamily="50" charset="-128"/>
              </a:defRPr>
            </a:lvl1pPr>
          </a:lstStyle>
          <a:p>
            <a:r>
              <a:rPr lang="en-US" altLang="ja-JP" smtClean="0"/>
              <a:t>2-1 </a:t>
            </a:r>
            <a:r>
              <a:rPr lang="ja-JP" altLang="en-US" smtClean="0"/>
              <a:t>関係者の合意形成と人材育成</a:t>
            </a:r>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6" name="Rectangle 16"/>
          <p:cNvSpPr>
            <a:spLocks noGrp="1" noChangeArrowheads="1"/>
          </p:cNvSpPr>
          <p:nvPr>
            <p:ph type="sldNum" sz="quarter" idx="12"/>
          </p:nvPr>
        </p:nvSpPr>
        <p:spPr>
          <a:ln/>
        </p:spPr>
        <p:txBody>
          <a:bodyPr/>
          <a:lstStyle>
            <a:lvl1pPr>
              <a:defRPr/>
            </a:lvl1pPr>
          </a:lstStyle>
          <a:p>
            <a:fld id="{058EF7E8-CB4F-49AE-AAC3-133ECF786E31}" type="slidenum">
              <a:rPr lang="ja-JP" altLang="en-US" smtClean="0"/>
              <a:pPr/>
              <a:t>&lt;#&gt;</a:t>
            </a:fld>
            <a:endParaRPr lang="en-US" altLang="ja-JP" dirty="0"/>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7773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699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6"/>
          <p:cNvSpPr>
            <a:spLocks noGrp="1" noChangeArrowheads="1"/>
          </p:cNvSpPr>
          <p:nvPr>
            <p:ph type="sldNum" sz="quarter" idx="12"/>
          </p:nvPr>
        </p:nvSpPr>
        <p:spPr>
          <a:ln/>
        </p:spPr>
        <p:txBody>
          <a:bodyPr/>
          <a:lstStyle>
            <a:lvl1pPr>
              <a:defRPr>
                <a:latin typeface="Century" pitchFamily="18" charset="0"/>
                <a:ea typeface="Meiryo UI" pitchFamily="50" charset="-128"/>
                <a:cs typeface="Meiryo UI" pitchFamily="50" charset="-128"/>
              </a:defRPr>
            </a:lvl1pPr>
          </a:lstStyle>
          <a:p>
            <a:fld id="{D8094260-B2E3-463F-A0A4-8147FB737ED1}" type="slidenum">
              <a:rPr lang="ja-JP" altLang="en-US" smtClean="0"/>
              <a:pPr/>
              <a:t>&lt;#&gt;</a:t>
            </a:fld>
            <a:endParaRPr lang="en-US" altLang="ja-JP" dirty="0"/>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2-1 </a:t>
            </a:r>
            <a:r>
              <a:rPr lang="ja-JP" altLang="en-US" smtClean="0"/>
              <a:t>関係者の合意形成と人材育成</a:t>
            </a:r>
            <a:endParaRPr lang="en-US"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9" name="Rectangle 16"/>
          <p:cNvSpPr>
            <a:spLocks noGrp="1" noChangeArrowheads="1"/>
          </p:cNvSpPr>
          <p:nvPr>
            <p:ph type="sldNum" sz="quarter" idx="12"/>
          </p:nvPr>
        </p:nvSpPr>
        <p:spPr>
          <a:ln/>
        </p:spPr>
        <p:txBody>
          <a:bodyPr/>
          <a:lstStyle>
            <a:lvl1pPr>
              <a:defRPr>
                <a:latin typeface="Century" pitchFamily="18" charset="0"/>
              </a:defRPr>
            </a:lvl1pPr>
          </a:lstStyle>
          <a:p>
            <a:fld id="{BEB71D5F-3CE8-480C-9D55-AE3E5C396356}" type="slidenum">
              <a:rPr lang="ja-JP" altLang="en-US" smtClean="0"/>
              <a:pPr/>
              <a:t>&lt;#&gt;</a:t>
            </a:fld>
            <a:endParaRPr lang="en-US" altLang="ja-JP" dirty="0"/>
          </a:p>
        </p:txBody>
      </p:sp>
      <p:sp>
        <p:nvSpPr>
          <p:cNvPr id="10" name="Rectangle 15"/>
          <p:cNvSpPr>
            <a:spLocks noGrp="1" noChangeArrowheads="1"/>
          </p:cNvSpPr>
          <p:nvPr>
            <p:ph type="ftr" sz="quarter" idx="1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2-1 </a:t>
            </a:r>
            <a:r>
              <a:rPr lang="ja-JP" altLang="en-US" smtClean="0"/>
              <a:t>関係者の合意形成と人材育成</a:t>
            </a:r>
            <a:endParaRPr lang="en-US"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5" name="Rectangle 16"/>
          <p:cNvSpPr>
            <a:spLocks noGrp="1" noChangeArrowheads="1"/>
          </p:cNvSpPr>
          <p:nvPr>
            <p:ph type="sldNum" sz="quarter" idx="12"/>
          </p:nvPr>
        </p:nvSpPr>
        <p:spPr>
          <a:ln/>
        </p:spPr>
        <p:txBody>
          <a:bodyPr/>
          <a:lstStyle>
            <a:lvl1pPr>
              <a:defRPr>
                <a:latin typeface="Century" pitchFamily="18" charset="0"/>
              </a:defRPr>
            </a:lvl1pPr>
          </a:lstStyle>
          <a:p>
            <a:fld id="{1D5F7F24-DF41-4ABB-BA37-10B0EB844D2D}" type="slidenum">
              <a:rPr lang="ja-JP" altLang="en-US" smtClean="0"/>
              <a:pPr/>
              <a:t>&lt;#&gt;</a:t>
            </a:fld>
            <a:endParaRPr lang="en-US" altLang="ja-JP" dirty="0"/>
          </a:p>
        </p:txBody>
      </p:sp>
      <p:sp>
        <p:nvSpPr>
          <p:cNvPr id="6"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2-1 </a:t>
            </a:r>
            <a:r>
              <a:rPr lang="ja-JP" altLang="en-US" smtClean="0"/>
              <a:t>関係者の合意形成と人材育成</a:t>
            </a:r>
            <a:endParaRPr lang="en-US"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Rectangle 16"/>
          <p:cNvSpPr>
            <a:spLocks noGrp="1" noChangeArrowheads="1"/>
          </p:cNvSpPr>
          <p:nvPr>
            <p:ph type="sldNum" sz="quarter" idx="12"/>
          </p:nvPr>
        </p:nvSpPr>
        <p:spPr>
          <a:ln/>
        </p:spPr>
        <p:txBody>
          <a:bodyPr/>
          <a:lstStyle>
            <a:lvl1pPr>
              <a:defRPr>
                <a:latin typeface="Century" pitchFamily="18" charset="0"/>
              </a:defRPr>
            </a:lvl1pPr>
          </a:lstStyle>
          <a:p>
            <a:fld id="{7F00FA89-2F5B-41BB-9956-085015B84B41}" type="slidenum">
              <a:rPr lang="ja-JP" altLang="en-US" smtClean="0"/>
              <a:pPr/>
              <a:t>&lt;#&gt;</a:t>
            </a:fld>
            <a:endParaRPr lang="en-US" altLang="ja-JP" dirty="0"/>
          </a:p>
        </p:txBody>
      </p:sp>
      <p:sp>
        <p:nvSpPr>
          <p:cNvPr id="5"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2-1 </a:t>
            </a:r>
            <a:r>
              <a:rPr lang="ja-JP" altLang="en-US" smtClean="0"/>
              <a:t>関係者の合意形成と人材育成</a:t>
            </a:r>
            <a:endParaRPr lang="en-US"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fld id="{2FD6A9E3-C2B7-488D-99A2-B5F263FD1EDB}" type="slidenum">
              <a:rPr lang="ja-JP" altLang="en-US" smtClean="0"/>
              <a:pPr/>
              <a:t>&lt;#&gt;</a:t>
            </a:fld>
            <a:endParaRPr lang="en-US" altLang="ja-JP" dirty="0"/>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2-1 </a:t>
            </a:r>
            <a:r>
              <a:rPr lang="ja-JP" altLang="en-US" smtClean="0"/>
              <a:t>関係者の合意形成と人材育成</a:t>
            </a:r>
            <a:endParaRPr lang="en-US" altLang="ja-JP"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fld id="{0BEEB809-CECF-4353-ABD3-B248D4E4BC09}" type="slidenum">
              <a:rPr lang="ja-JP" altLang="en-US" smtClean="0"/>
              <a:pPr/>
              <a:t>&lt;#&gt;</a:t>
            </a:fld>
            <a:endParaRPr lang="en-US" altLang="ja-JP" dirty="0"/>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2-1 </a:t>
            </a:r>
            <a:r>
              <a:rPr lang="ja-JP" altLang="en-US" smtClean="0"/>
              <a:t>関係者の合意形成と人材育成</a:t>
            </a:r>
            <a:endParaRPr lang="en-US"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10"/>
          <p:cNvSpPr>
            <a:spLocks noGrp="1" noChangeArrowheads="1"/>
          </p:cNvSpPr>
          <p:nvPr>
            <p:ph type="body" idx="1"/>
          </p:nvPr>
        </p:nvSpPr>
        <p:spPr bwMode="auto">
          <a:xfrm>
            <a:off x="777346" y="1600200"/>
            <a:ext cx="8420100" cy="4532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2 レベル</a:t>
            </a:r>
          </a:p>
          <a:p>
            <a:pPr lvl="2"/>
            <a:r>
              <a:rPr lang="ja-JP" altLang="en-US" dirty="0" smtClean="0"/>
              <a:t>第 3 レベル</a:t>
            </a:r>
          </a:p>
          <a:p>
            <a:pPr lvl="3"/>
            <a:r>
              <a:rPr lang="ja-JP" altLang="en-US" dirty="0" smtClean="0"/>
              <a:t>第 4 レベル</a:t>
            </a:r>
          </a:p>
          <a:p>
            <a:pPr lvl="4"/>
            <a:r>
              <a:rPr lang="ja-JP" altLang="en-US" dirty="0" smtClean="0"/>
              <a:t>第 5 レベル</a:t>
            </a:r>
          </a:p>
        </p:txBody>
      </p:sp>
      <p:sp>
        <p:nvSpPr>
          <p:cNvPr id="64530" name="Rectangle 18"/>
          <p:cNvSpPr>
            <a:spLocks noChangeArrowheads="1"/>
          </p:cNvSpPr>
          <p:nvPr/>
        </p:nvSpPr>
        <p:spPr bwMode="auto">
          <a:xfrm>
            <a:off x="0" y="-27384"/>
            <a:ext cx="9906000" cy="304800"/>
          </a:xfrm>
          <a:prstGeom prst="rect">
            <a:avLst/>
          </a:prstGeom>
          <a:gradFill flip="none" rotWithShape="1">
            <a:gsLst>
              <a:gs pos="0">
                <a:schemeClr val="accent4">
                  <a:lumMod val="75000"/>
                  <a:shade val="30000"/>
                  <a:satMod val="115000"/>
                  <a:alpha val="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defRPr/>
            </a:pPr>
            <a:endParaRPr lang="ja-JP" altLang="en-US"/>
          </a:p>
        </p:txBody>
      </p:sp>
      <p:sp>
        <p:nvSpPr>
          <p:cNvPr id="64531" name="Line 19"/>
          <p:cNvSpPr>
            <a:spLocks noChangeShapeType="1"/>
          </p:cNvSpPr>
          <p:nvPr/>
        </p:nvSpPr>
        <p:spPr bwMode="auto">
          <a:xfrm flipH="1">
            <a:off x="0" y="1196752"/>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64532" name="Rectangle 20"/>
          <p:cNvSpPr>
            <a:spLocks noChangeArrowheads="1"/>
          </p:cNvSpPr>
          <p:nvPr/>
        </p:nvSpPr>
        <p:spPr bwMode="auto">
          <a:xfrm>
            <a:off x="-39555" y="1116360"/>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
        <p:nvSpPr>
          <p:cNvPr id="64528" name="Rectangle 16"/>
          <p:cNvSpPr>
            <a:spLocks noGrp="1" noChangeArrowheads="1"/>
          </p:cNvSpPr>
          <p:nvPr>
            <p:ph type="sldNum" sz="quarter" idx="4"/>
          </p:nvPr>
        </p:nvSpPr>
        <p:spPr bwMode="auto">
          <a:xfrm>
            <a:off x="7842250" y="6309320"/>
            <a:ext cx="206375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lang="ja-JP" altLang="en-US" sz="1200" kern="1200" smtClean="0">
                <a:solidFill>
                  <a:schemeClr val="bg1">
                    <a:lumMod val="50000"/>
                  </a:schemeClr>
                </a:solidFill>
                <a:latin typeface="Century" pitchFamily="18" charset="0"/>
                <a:ea typeface="+mj-ea"/>
                <a:cs typeface="+mn-cs"/>
              </a:defRPr>
            </a:lvl1pPr>
          </a:lstStyle>
          <a:p>
            <a:fld id="{2FD6A9E3-C2B7-488D-99A2-B5F263FD1EDB}" type="slidenum">
              <a:rPr lang="en-US" altLang="ja-JP" smtClean="0"/>
              <a:pPr/>
              <a:t>&lt;#&gt;</a:t>
            </a:fld>
            <a:endParaRPr lang="ja-JP" altLang="en-US" dirty="0"/>
          </a:p>
        </p:txBody>
      </p:sp>
      <p:sp>
        <p:nvSpPr>
          <p:cNvPr id="12" name="Rectangle 15"/>
          <p:cNvSpPr>
            <a:spLocks noGrp="1" noChangeArrowheads="1"/>
          </p:cNvSpPr>
          <p:nvPr>
            <p:ph type="ftr" sz="quarter" idx="3"/>
          </p:nvPr>
        </p:nvSpPr>
        <p:spPr>
          <a:xfrm>
            <a:off x="3002785" y="6381328"/>
            <a:ext cx="3900433" cy="252000"/>
          </a:xfrm>
          <a:prstGeom prst="rect">
            <a:avLst/>
          </a:prstGeom>
        </p:spPr>
        <p:txBody>
          <a:bodyPr anchor="ctr"/>
          <a:lstStyle>
            <a:lvl1pPr algn="ctr">
              <a:defRPr sz="1000" smtClean="0">
                <a:solidFill>
                  <a:schemeClr val="bg1">
                    <a:lumMod val="50000"/>
                  </a:schemeClr>
                </a:solidFill>
                <a:latin typeface="+mj-ea"/>
                <a:ea typeface="+mj-ea"/>
              </a:defRPr>
            </a:lvl1pPr>
          </a:lstStyle>
          <a:p>
            <a:r>
              <a:rPr lang="en-US" altLang="ja-JP" smtClean="0"/>
              <a:t>2-1 </a:t>
            </a:r>
            <a:r>
              <a:rPr lang="ja-JP" altLang="en-US" smtClean="0"/>
              <a:t>関係者の合意形成と人材育成</a:t>
            </a:r>
            <a:endParaRPr lang="en-US" altLang="ja-JP" dirty="0"/>
          </a:p>
        </p:txBody>
      </p:sp>
      <p:sp>
        <p:nvSpPr>
          <p:cNvPr id="64521" name="Rectangle 9"/>
          <p:cNvSpPr>
            <a:spLocks noGrp="1" noChangeArrowheads="1"/>
          </p:cNvSpPr>
          <p:nvPr>
            <p:ph type="title"/>
          </p:nvPr>
        </p:nvSpPr>
        <p:spPr bwMode="auto">
          <a:xfrm>
            <a:off x="350489" y="366490"/>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r>
              <a:rPr lang="ja-JP" altLang="en-US" dirty="0" smtClean="0"/>
              <a:t>マスタ タイトルの書式設定</a:t>
            </a: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Lst>
  <p:hf hdr="0" dt="0"/>
  <p:txStyles>
    <p:titleStyle>
      <a:lvl1pPr algn="l" rtl="0" eaLnBrk="1" fontAlgn="base" hangingPunct="1">
        <a:spcBef>
          <a:spcPct val="0"/>
        </a:spcBef>
        <a:spcAft>
          <a:spcPct val="0"/>
        </a:spcAft>
        <a:defRPr kumimoji="1" sz="2800" b="1">
          <a:solidFill>
            <a:schemeClr val="tx1"/>
          </a:solidFill>
          <a:latin typeface="HGPｺﾞｼｯｸM" pitchFamily="50" charset="-128"/>
          <a:ea typeface="HGPｺﾞｼｯｸM" pitchFamily="50" charset="-128"/>
          <a:cs typeface="+mj-cs"/>
        </a:defRPr>
      </a:lvl1pPr>
      <a:lvl2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2pPr>
      <a:lvl3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3pPr>
      <a:lvl4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4pPr>
      <a:lvl5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5pPr>
      <a:lvl6pPr marL="4572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6pPr>
      <a:lvl7pPr marL="9144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7pPr>
      <a:lvl8pPr marL="13716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8pPr>
      <a:lvl9pPr marL="18288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9pPr>
    </p:titleStyle>
    <p:bodyStyle>
      <a:lvl1pPr marL="342900" indent="-342900" algn="l" rtl="0" eaLnBrk="1" fontAlgn="base" hangingPunct="1">
        <a:spcBef>
          <a:spcPct val="20000"/>
        </a:spcBef>
        <a:spcAft>
          <a:spcPct val="0"/>
        </a:spcAft>
        <a:buClr>
          <a:schemeClr val="accent4"/>
        </a:buClr>
        <a:buSzPct val="60000"/>
        <a:buFont typeface="Wingdings" pitchFamily="2" charset="2"/>
        <a:buChar char="n"/>
        <a:defRPr kumimoji="1" sz="3200">
          <a:solidFill>
            <a:schemeClr val="tx1"/>
          </a:solidFill>
          <a:latin typeface="HGPｺﾞｼｯｸM" pitchFamily="50" charset="-128"/>
          <a:ea typeface="HGPｺﾞｼｯｸM" pitchFamily="50" charset="-128"/>
          <a:cs typeface="+mn-cs"/>
        </a:defRPr>
      </a:lvl1pPr>
      <a:lvl2pPr marL="742950" indent="-285750" algn="l" rtl="0" eaLnBrk="1" fontAlgn="base" hangingPunct="1">
        <a:spcBef>
          <a:spcPct val="20000"/>
        </a:spcBef>
        <a:spcAft>
          <a:spcPct val="0"/>
        </a:spcAft>
        <a:buClr>
          <a:schemeClr val="accent4"/>
        </a:buClr>
        <a:buSzPct val="55000"/>
        <a:buFont typeface="Wingdings" pitchFamily="2" charset="2"/>
        <a:buChar char="n"/>
        <a:defRPr kumimoji="1" sz="2800">
          <a:solidFill>
            <a:schemeClr val="tx1"/>
          </a:solidFill>
          <a:latin typeface="HGPｺﾞｼｯｸM" pitchFamily="50" charset="-128"/>
          <a:ea typeface="HGPｺﾞｼｯｸM" pitchFamily="50" charset="-128"/>
        </a:defRPr>
      </a:lvl2pPr>
      <a:lvl3pPr marL="1143000" indent="-228600" algn="l" rtl="0" eaLnBrk="1" fontAlgn="base" hangingPunct="1">
        <a:spcBef>
          <a:spcPct val="20000"/>
        </a:spcBef>
        <a:spcAft>
          <a:spcPct val="0"/>
        </a:spcAft>
        <a:buClr>
          <a:schemeClr val="accent4"/>
        </a:buClr>
        <a:buSzPct val="50000"/>
        <a:buFont typeface="Wingdings" pitchFamily="2" charset="2"/>
        <a:buChar char="n"/>
        <a:defRPr kumimoji="1" sz="2400">
          <a:solidFill>
            <a:schemeClr val="tx1"/>
          </a:solidFill>
          <a:latin typeface="HGPｺﾞｼｯｸM" pitchFamily="50" charset="-128"/>
          <a:ea typeface="HGPｺﾞｼｯｸM" pitchFamily="50" charset="-128"/>
        </a:defRPr>
      </a:lvl3pPr>
      <a:lvl4pPr marL="1600200" indent="-228600" algn="l" rtl="0" eaLnBrk="1" fontAlgn="base" hangingPunct="1">
        <a:spcBef>
          <a:spcPct val="20000"/>
        </a:spcBef>
        <a:spcAft>
          <a:spcPct val="0"/>
        </a:spcAft>
        <a:buClr>
          <a:schemeClr val="accent4"/>
        </a:buClr>
        <a:buSzPct val="55000"/>
        <a:buFont typeface="Wingdings" pitchFamily="2" charset="2"/>
        <a:buChar char="n"/>
        <a:defRPr kumimoji="1" sz="2000">
          <a:solidFill>
            <a:schemeClr val="tx1"/>
          </a:solidFill>
          <a:latin typeface="HGPｺﾞｼｯｸM" pitchFamily="50" charset="-128"/>
          <a:ea typeface="HGPｺﾞｼｯｸM" pitchFamily="50" charset="-128"/>
        </a:defRPr>
      </a:lvl4pPr>
      <a:lvl5pPr marL="2057400" indent="-228600" algn="l" rtl="0" eaLnBrk="1" fontAlgn="base" hangingPunct="1">
        <a:spcBef>
          <a:spcPct val="20000"/>
        </a:spcBef>
        <a:spcAft>
          <a:spcPct val="0"/>
        </a:spcAft>
        <a:buClr>
          <a:schemeClr val="accent4"/>
        </a:buClr>
        <a:buSzPct val="50000"/>
        <a:buFont typeface="Wingdings" pitchFamily="2" charset="2"/>
        <a:buChar char="n"/>
        <a:defRPr kumimoji="1" sz="2000">
          <a:solidFill>
            <a:schemeClr val="tx1"/>
          </a:solidFill>
          <a:latin typeface="HGPｺﾞｼｯｸM" pitchFamily="50" charset="-128"/>
          <a:ea typeface="HGPｺﾞｼｯｸM" pitchFamily="50" charset="-128"/>
        </a:defRPr>
      </a:lvl5pPr>
      <a:lvl6pPr marL="25146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2"/>
          <p:cNvSpPr>
            <a:spLocks noGrp="1" noChangeArrowheads="1"/>
          </p:cNvSpPr>
          <p:nvPr>
            <p:ph type="ctrTitle"/>
          </p:nvPr>
        </p:nvSpPr>
        <p:spPr>
          <a:xfrm>
            <a:off x="247650" y="2706470"/>
            <a:ext cx="8420100" cy="646331"/>
          </a:xfrm>
        </p:spPr>
        <p:txBody>
          <a:bodyPr>
            <a:spAutoFit/>
          </a:bodyPr>
          <a:lstStyle/>
          <a:p>
            <a:r>
              <a:rPr kumimoji="0" lang="en-US" altLang="ja-JP" sz="3600" dirty="0" smtClean="0">
                <a:solidFill>
                  <a:srgbClr val="000066"/>
                </a:solidFill>
                <a:latin typeface="ＭＳ Ｐゴシック" pitchFamily="50" charset="-128"/>
                <a:ea typeface="ＭＳ Ｐゴシック" pitchFamily="50" charset="-128"/>
              </a:rPr>
              <a:t>2-1 </a:t>
            </a:r>
            <a:r>
              <a:rPr kumimoji="0" lang="ja-JP" altLang="en-US" sz="3600" dirty="0" smtClean="0">
                <a:solidFill>
                  <a:srgbClr val="000066"/>
                </a:solidFill>
                <a:latin typeface="ＭＳ Ｐゴシック" pitchFamily="50" charset="-128"/>
                <a:ea typeface="ＭＳ Ｐゴシック" pitchFamily="50" charset="-128"/>
              </a:rPr>
              <a:t>関係者の合意形成と人材育成</a:t>
            </a:r>
            <a:endParaRPr kumimoji="0" lang="ja-JP" altLang="en-US" sz="3600" dirty="0" smtClean="0">
              <a:solidFill>
                <a:srgbClr val="000066"/>
              </a:solidFill>
              <a:latin typeface="MS UI Gothic" pitchFamily="50" charset="-128"/>
              <a:ea typeface="MS UI Gothic"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５</a:t>
            </a:r>
            <a:r>
              <a:rPr lang="ja-JP" altLang="ja-JP" dirty="0" smtClean="0"/>
              <a:t>．</a:t>
            </a:r>
            <a:r>
              <a:rPr lang="ja-JP" altLang="en-US" dirty="0"/>
              <a:t>プロジェクト推進の壁　</a:t>
            </a:r>
            <a:r>
              <a:rPr lang="ja-JP" altLang="en-US" sz="2400" dirty="0"/>
              <a:t>～内的阻害要因②～</a:t>
            </a:r>
            <a:endParaRPr kumimoji="1" lang="ja-JP" altLang="en-US" sz="2400" dirty="0"/>
          </a:p>
        </p:txBody>
      </p:sp>
      <p:sp>
        <p:nvSpPr>
          <p:cNvPr id="179203" name="Rectangle 3"/>
          <p:cNvSpPr>
            <a:spLocks noGrp="1" noChangeArrowheads="1"/>
          </p:cNvSpPr>
          <p:nvPr>
            <p:ph idx="1"/>
          </p:nvPr>
        </p:nvSpPr>
        <p:spPr bwMode="auto">
          <a:xfrm>
            <a:off x="495300" y="1268760"/>
            <a:ext cx="8915400" cy="5040560"/>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indent="0">
              <a:buNone/>
            </a:pPr>
            <a:r>
              <a:rPr lang="ja-JP" altLang="en-US" sz="2400" dirty="0" smtClean="0">
                <a:latin typeface="HGPｺﾞｼｯｸM" pitchFamily="50" charset="-128"/>
              </a:rPr>
              <a:t>Ｄ</a:t>
            </a:r>
            <a:r>
              <a:rPr lang="en-US" altLang="ja-JP" sz="2400" dirty="0" smtClean="0">
                <a:latin typeface="HGPｺﾞｼｯｸM" pitchFamily="50" charset="-128"/>
              </a:rPr>
              <a:t>.</a:t>
            </a:r>
            <a:r>
              <a:rPr lang="ja-JP" altLang="en-US" sz="2400" dirty="0" smtClean="0">
                <a:latin typeface="HGPｺﾞｼｯｸM" pitchFamily="50" charset="-128"/>
              </a:rPr>
              <a:t>抵抗者層</a:t>
            </a:r>
            <a:endParaRPr lang="en-US" altLang="ja-JP" sz="2400" dirty="0" smtClean="0">
              <a:latin typeface="HGPｺﾞｼｯｸM" pitchFamily="50" charset="-128"/>
            </a:endParaRPr>
          </a:p>
          <a:p>
            <a:pPr lvl="1"/>
            <a:r>
              <a:rPr lang="en-US" altLang="ja-JP" sz="2400" dirty="0" smtClean="0"/>
              <a:t>D1.</a:t>
            </a:r>
            <a:r>
              <a:rPr lang="ja-JP" altLang="en-US" sz="2400" dirty="0" smtClean="0"/>
              <a:t>目的を理解しようとしない、抵抗勢力のリーダー的職員</a:t>
            </a:r>
            <a:endParaRPr lang="en-US" altLang="ja-JP" sz="2400" dirty="0" smtClean="0"/>
          </a:p>
          <a:p>
            <a:pPr lvl="1">
              <a:buNone/>
            </a:pPr>
            <a:r>
              <a:rPr lang="en-US" altLang="ja-JP" sz="2400" dirty="0" smtClean="0"/>
              <a:t>        </a:t>
            </a:r>
            <a:r>
              <a:rPr lang="ja-JP" altLang="en-US" sz="2400" dirty="0" smtClean="0"/>
              <a:t>プロジェクトの内容の問題ではなく、感情に起因</a:t>
            </a:r>
            <a:endParaRPr lang="en-US" altLang="ja-JP" sz="2400" dirty="0" smtClean="0"/>
          </a:p>
          <a:p>
            <a:pPr lvl="1"/>
            <a:r>
              <a:rPr lang="en-US" altLang="ja-JP" sz="2400" dirty="0" smtClean="0"/>
              <a:t>D2.</a:t>
            </a:r>
            <a:r>
              <a:rPr lang="ja-JP" altLang="en-US" sz="2400" dirty="0" smtClean="0"/>
              <a:t>過激抵抗者</a:t>
            </a:r>
            <a:r>
              <a:rPr lang="en-US" altLang="ja-JP" sz="2400" dirty="0" smtClean="0"/>
              <a:t>/</a:t>
            </a:r>
            <a:r>
              <a:rPr lang="ja-JP" altLang="en-US" sz="2400" dirty="0" smtClean="0"/>
              <a:t>混乱させたがる。無責任な発言や行動で</a:t>
            </a:r>
            <a:r>
              <a:rPr lang="en-US" altLang="ja-JP" sz="2400" dirty="0" smtClean="0"/>
              <a:t>C</a:t>
            </a:r>
            <a:r>
              <a:rPr lang="ja-JP" altLang="en-US" sz="2400" dirty="0" smtClean="0"/>
              <a:t>層</a:t>
            </a:r>
            <a:endParaRPr lang="en-US" altLang="ja-JP" sz="2400" dirty="0" smtClean="0"/>
          </a:p>
          <a:p>
            <a:pPr lvl="1">
              <a:buNone/>
            </a:pPr>
            <a:r>
              <a:rPr lang="ja-JP" altLang="en-US" sz="2400" dirty="0" smtClean="0"/>
              <a:t>　　　　を仲間に引き込み、</a:t>
            </a:r>
            <a:r>
              <a:rPr lang="en-US" altLang="ja-JP" sz="2400" dirty="0" smtClean="0"/>
              <a:t>B</a:t>
            </a:r>
            <a:r>
              <a:rPr lang="ja-JP" altLang="en-US" sz="2400" dirty="0" smtClean="0"/>
              <a:t>層を心情的に揺るがせる</a:t>
            </a:r>
            <a:endParaRPr lang="ja-JP" altLang="en-US" sz="2400" dirty="0"/>
          </a:p>
          <a:p>
            <a:pPr marL="0" indent="0">
              <a:lnSpc>
                <a:spcPct val="150000"/>
              </a:lnSpc>
              <a:buNone/>
            </a:pPr>
            <a:r>
              <a:rPr lang="ja-JP" altLang="en-US" sz="2400" dirty="0" smtClean="0">
                <a:latin typeface="HGPｺﾞｼｯｸM" pitchFamily="50" charset="-128"/>
              </a:rPr>
              <a:t>Ｅ</a:t>
            </a:r>
            <a:r>
              <a:rPr lang="en-US" altLang="ja-JP" sz="2400" dirty="0" smtClean="0">
                <a:latin typeface="HGPｺﾞｼｯｸM" pitchFamily="50" charset="-128"/>
              </a:rPr>
              <a:t>.</a:t>
            </a:r>
            <a:r>
              <a:rPr lang="ja-JP" altLang="en-US" sz="2400" dirty="0" smtClean="0">
                <a:latin typeface="HGPｺﾞｼｯｸM" pitchFamily="50" charset="-128"/>
              </a:rPr>
              <a:t>傍観者層</a:t>
            </a:r>
          </a:p>
          <a:p>
            <a:pPr lvl="1"/>
            <a:r>
              <a:rPr lang="en-US" altLang="ja-JP" sz="2400" dirty="0" smtClean="0"/>
              <a:t>E1.</a:t>
            </a:r>
            <a:r>
              <a:rPr lang="ja-JP" altLang="en-US" sz="2400" dirty="0" smtClean="0"/>
              <a:t>常に相手の意見に賛同、最終的には優位な方につく　　</a:t>
            </a:r>
            <a:endParaRPr lang="en-US" altLang="ja-JP" sz="2400" dirty="0" smtClean="0"/>
          </a:p>
          <a:p>
            <a:pPr lvl="1"/>
            <a:r>
              <a:rPr lang="en-US" altLang="ja-JP" sz="2400" dirty="0" smtClean="0"/>
              <a:t>E2.</a:t>
            </a:r>
            <a:r>
              <a:rPr lang="ja-JP" altLang="en-US" sz="2400" dirty="0" smtClean="0"/>
              <a:t>組織の上位や外部に対して</a:t>
            </a:r>
            <a:r>
              <a:rPr lang="ja-JP" altLang="en-US" sz="2400" dirty="0"/>
              <a:t>不正確</a:t>
            </a:r>
            <a:r>
              <a:rPr lang="ja-JP" altLang="en-US" sz="2400" dirty="0" smtClean="0"/>
              <a:t>な情報や無責任な情報　</a:t>
            </a:r>
            <a:endParaRPr lang="en-US" altLang="ja-JP" sz="2400" dirty="0" smtClean="0"/>
          </a:p>
          <a:p>
            <a:pPr lvl="1">
              <a:buNone/>
            </a:pPr>
            <a:r>
              <a:rPr lang="ja-JP" altLang="en-US" sz="2400" dirty="0" smtClean="0"/>
              <a:t>　　　を流して事実と相違した世論を形成させることがある</a:t>
            </a:r>
            <a:endParaRPr lang="en-US" altLang="ja-JP" sz="2400" dirty="0" smtClean="0"/>
          </a:p>
          <a:p>
            <a:pPr lvl="1"/>
            <a:r>
              <a:rPr lang="en-US" altLang="ja-JP" sz="2400" dirty="0" smtClean="0"/>
              <a:t>E3.</a:t>
            </a:r>
            <a:r>
              <a:rPr lang="ja-JP" altLang="en-US" sz="2400" dirty="0" smtClean="0"/>
              <a:t>自己の意思決定をせず完全に外野にいて傍観するか無関　　　　</a:t>
            </a:r>
            <a:endParaRPr lang="en-US" altLang="ja-JP" sz="2400" dirty="0" smtClean="0"/>
          </a:p>
          <a:p>
            <a:pPr lvl="1">
              <a:buNone/>
            </a:pPr>
            <a:r>
              <a:rPr lang="ja-JP" altLang="en-US" sz="2400" dirty="0" smtClean="0"/>
              <a:t>　　　心、当事者にならない（逃げる）</a:t>
            </a:r>
          </a:p>
          <a:p>
            <a:pPr lvl="1">
              <a:buNone/>
            </a:pPr>
            <a:endParaRPr lang="ja-JP" altLang="en-US" dirty="0" smtClean="0"/>
          </a:p>
        </p:txBody>
      </p:sp>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9</a:t>
            </a:fld>
            <a:endParaRPr lang="ja-JP" altLang="en-US" dirty="0"/>
          </a:p>
        </p:txBody>
      </p:sp>
      <p:sp>
        <p:nvSpPr>
          <p:cNvPr id="5" name="フッター プレースホルダ 4"/>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95300" y="1340768"/>
            <a:ext cx="8915400" cy="4785395"/>
          </a:xfrm>
        </p:spPr>
        <p:txBody>
          <a:bodyPr/>
          <a:lstStyle/>
          <a:p>
            <a:r>
              <a:rPr lang="ja-JP" altLang="en-US" sz="2800" b="1" dirty="0" smtClean="0">
                <a:latin typeface="HGPｺﾞｼｯｸM" pitchFamily="50" charset="-128"/>
              </a:rPr>
              <a:t>セクトの壁</a:t>
            </a:r>
            <a:endParaRPr lang="en-US" altLang="ja-JP" sz="2800" b="1" dirty="0">
              <a:latin typeface="HGPｺﾞｼｯｸM" pitchFamily="50" charset="-128"/>
            </a:endParaRPr>
          </a:p>
          <a:p>
            <a:pPr marL="457200" lvl="1" indent="0">
              <a:buNone/>
            </a:pPr>
            <a:r>
              <a:rPr lang="ja-JP" altLang="en-US" sz="2400" dirty="0" smtClean="0"/>
              <a:t>関係者の層による壁に加え、縦割り組織に基づくセクトの壁も存在する。</a:t>
            </a:r>
            <a:endParaRPr lang="en-US" altLang="ja-JP" sz="2400" dirty="0" smtClean="0"/>
          </a:p>
          <a:p>
            <a:pPr marL="457200" lvl="1" indent="0">
              <a:buNone/>
            </a:pPr>
            <a:endParaRPr lang="en-US" altLang="ja-JP" dirty="0" smtClean="0"/>
          </a:p>
          <a:p>
            <a:pPr marL="271463" lvl="1" indent="0">
              <a:buNone/>
            </a:pPr>
            <a:r>
              <a:rPr lang="en-US" altLang="ja-JP" dirty="0" smtClean="0"/>
              <a:t>【</a:t>
            </a:r>
            <a:r>
              <a:rPr lang="ja-JP" altLang="en-US" dirty="0" smtClean="0"/>
              <a:t>対策のアプローチ</a:t>
            </a:r>
            <a:r>
              <a:rPr lang="en-US" altLang="ja-JP" dirty="0" smtClean="0"/>
              <a:t>】</a:t>
            </a:r>
          </a:p>
          <a:p>
            <a:pPr lvl="1"/>
            <a:r>
              <a:rPr lang="ja-JP" altLang="en-US" sz="2400" dirty="0" smtClean="0"/>
              <a:t>全庁的な行財政改革推進の中で、重複を排除するために、サービスを向上させるためスクラップ＆ビルドと合わせて見直す。</a:t>
            </a:r>
            <a:endParaRPr lang="en-US" altLang="ja-JP" sz="2400" dirty="0"/>
          </a:p>
          <a:p>
            <a:pPr lvl="1"/>
            <a:r>
              <a:rPr lang="ja-JP" altLang="en-US" sz="2400" dirty="0" smtClean="0"/>
              <a:t>縦割り</a:t>
            </a:r>
            <a:r>
              <a:rPr lang="ja-JP" altLang="en-US" sz="2400" dirty="0"/>
              <a:t>組織の弊害をなくすために</a:t>
            </a:r>
            <a:r>
              <a:rPr lang="ja-JP" altLang="en-US" sz="2400" dirty="0" smtClean="0"/>
              <a:t>組織再編と共に見直す。</a:t>
            </a:r>
            <a:endParaRPr lang="en-US" altLang="ja-JP" sz="2400" dirty="0" smtClean="0"/>
          </a:p>
          <a:p>
            <a:pPr lvl="1"/>
            <a:r>
              <a:rPr lang="ja-JP" altLang="en-US" sz="2400" dirty="0" smtClean="0"/>
              <a:t>ゼロベース（住民視点・目的別）で事務分掌を見直す。</a:t>
            </a:r>
            <a:endParaRPr lang="ja-JP" altLang="en-US" sz="2400" dirty="0"/>
          </a:p>
          <a:p>
            <a:endParaRPr kumimoji="1" lang="ja-JP" altLang="en-US" sz="2400" dirty="0">
              <a:latin typeface="HGPｺﾞｼｯｸM" pitchFamily="50" charset="-128"/>
            </a:endParaRPr>
          </a:p>
        </p:txBody>
      </p:sp>
      <p:sp>
        <p:nvSpPr>
          <p:cNvPr id="5" name="スライド番号プレースホルダ 4"/>
          <p:cNvSpPr>
            <a:spLocks noGrp="1"/>
          </p:cNvSpPr>
          <p:nvPr>
            <p:ph type="sldNum" sz="quarter" idx="12"/>
          </p:nvPr>
        </p:nvSpPr>
        <p:spPr/>
        <p:txBody>
          <a:bodyPr/>
          <a:lstStyle/>
          <a:p>
            <a:fld id="{8EDC12F3-E265-4EA4-8231-EBF85ED9DCFF}" type="slidenum">
              <a:rPr lang="en-US" altLang="ja-JP" smtClean="0"/>
              <a:pPr/>
              <a:t>10</a:t>
            </a:fld>
            <a:endParaRPr lang="ja-JP" altLang="en-US" dirty="0"/>
          </a:p>
        </p:txBody>
      </p:sp>
      <p:sp>
        <p:nvSpPr>
          <p:cNvPr id="6" name="フッター プレースホルダ 5"/>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
        <p:nvSpPr>
          <p:cNvPr id="7" name="タイトル 1"/>
          <p:cNvSpPr txBox="1">
            <a:spLocks/>
          </p:cNvSpPr>
          <p:nvPr/>
        </p:nvSpPr>
        <p:spPr bwMode="auto">
          <a:xfrm>
            <a:off x="350489" y="366490"/>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eaLnBrk="1" hangingPunct="1"/>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５</a:t>
            </a:r>
            <a:r>
              <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a:t>
            </a:r>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プロジェクト推進の壁　</a:t>
            </a:r>
            <a:r>
              <a:rPr lang="ja-JP" altLang="en-US" sz="2400" b="1" dirty="0" smtClean="0">
                <a:latin typeface="HGPｺﾞｼｯｸM" pitchFamily="50" charset="-128"/>
                <a:ea typeface="HGPｺﾞｼｯｸM" pitchFamily="50" charset="-128"/>
              </a:rPr>
              <a:t>～組織機構、事務分掌の見直し～</a:t>
            </a:r>
            <a:endParaRPr kumimoji="1" lang="ja-JP" altLang="en-US" sz="2400" b="1" i="0" u="none" strike="noStrike" kern="0" cap="none" spc="0" normalizeH="0" baseline="0" noProof="0" dirty="0">
              <a:ln>
                <a:noFill/>
              </a:ln>
              <a:solidFill>
                <a:schemeClr val="tx1"/>
              </a:solidFill>
              <a:effectLst/>
              <a:uLnTx/>
              <a:uFillTx/>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ja-JP" altLang="en-US" dirty="0" smtClean="0"/>
              <a:t>５．</a:t>
            </a:r>
            <a:r>
              <a:rPr lang="ja-JP" altLang="en-US" dirty="0"/>
              <a:t>プロジェクト推進の壁　</a:t>
            </a:r>
            <a:r>
              <a:rPr lang="ja-JP" altLang="en-US" sz="2400" dirty="0"/>
              <a:t>～突破のアプローチ①～</a:t>
            </a:r>
            <a:endParaRPr kumimoji="1" lang="ja-JP" altLang="en-US" sz="2400" dirty="0"/>
          </a:p>
        </p:txBody>
      </p:sp>
      <p:sp>
        <p:nvSpPr>
          <p:cNvPr id="3" name="コンテンツ プレースホルダー 2"/>
          <p:cNvSpPr>
            <a:spLocks noGrp="1"/>
          </p:cNvSpPr>
          <p:nvPr>
            <p:ph idx="1"/>
          </p:nvPr>
        </p:nvSpPr>
        <p:spPr>
          <a:xfrm>
            <a:off x="495300" y="1484786"/>
            <a:ext cx="8915400" cy="4641379"/>
          </a:xfrm>
        </p:spPr>
        <p:txBody>
          <a:bodyPr/>
          <a:lstStyle/>
          <a:p>
            <a:r>
              <a:rPr lang="ja-JP" altLang="en-US" dirty="0">
                <a:latin typeface="HGPｺﾞｼｯｸM" pitchFamily="50" charset="-128"/>
              </a:rPr>
              <a:t>人員配置の既得権化の</a:t>
            </a:r>
            <a:r>
              <a:rPr lang="ja-JP" altLang="en-US" dirty="0" smtClean="0">
                <a:latin typeface="HGPｺﾞｼｯｸM" pitchFamily="50" charset="-128"/>
              </a:rPr>
              <a:t>壁突破</a:t>
            </a:r>
            <a:endParaRPr lang="en-US" altLang="ja-JP" dirty="0" smtClean="0">
              <a:latin typeface="HGPｺﾞｼｯｸM" pitchFamily="50" charset="-128"/>
            </a:endParaRPr>
          </a:p>
          <a:p>
            <a:pPr lvl="1">
              <a:buFont typeface="Wingdings" pitchFamily="2" charset="2"/>
              <a:buChar char="Ø"/>
            </a:pPr>
            <a:r>
              <a:rPr lang="ja-JP" altLang="en-US" dirty="0" smtClean="0"/>
              <a:t>「ヒト」</a:t>
            </a:r>
            <a:r>
              <a:rPr lang="ja-JP" altLang="en-US" dirty="0"/>
              <a:t>は自治体の経営資源のひとつとして</a:t>
            </a:r>
            <a:r>
              <a:rPr lang="ja-JP" altLang="en-US" dirty="0" smtClean="0"/>
              <a:t>認識</a:t>
            </a:r>
            <a:endParaRPr lang="en-US" altLang="ja-JP" dirty="0" smtClean="0"/>
          </a:p>
          <a:p>
            <a:pPr lvl="1">
              <a:buFont typeface="Wingdings" pitchFamily="2" charset="2"/>
              <a:buChar char="Ø"/>
            </a:pPr>
            <a:r>
              <a:rPr lang="en-US" altLang="ja-JP" dirty="0" smtClean="0"/>
              <a:t>SWOT</a:t>
            </a:r>
            <a:r>
              <a:rPr lang="ja-JP" altLang="en-US" dirty="0"/>
              <a:t>分析に連動し、柔軟に再配置できる仕組みの</a:t>
            </a:r>
            <a:r>
              <a:rPr lang="ja-JP" altLang="en-US" dirty="0" smtClean="0"/>
              <a:t>導入</a:t>
            </a:r>
            <a:endParaRPr lang="ja-JP" altLang="en-US" dirty="0"/>
          </a:p>
          <a:p>
            <a:pPr marL="0" indent="0">
              <a:buNone/>
            </a:pPr>
            <a:endParaRPr kumimoji="1" lang="ja-JP" altLang="en-US" dirty="0">
              <a:latin typeface="HGPｺﾞｼｯｸM" pitchFamily="50" charset="-128"/>
            </a:endParaRPr>
          </a:p>
        </p:txBody>
      </p:sp>
      <p:graphicFrame>
        <p:nvGraphicFramePr>
          <p:cNvPr id="4" name="図表 3"/>
          <p:cNvGraphicFramePr/>
          <p:nvPr>
            <p:extLst>
              <p:ext uri="{D42A27DB-BD31-4B8C-83A1-F6EECF244321}">
                <p14:modId xmlns:p14="http://schemas.microsoft.com/office/powerpoint/2010/main" xmlns="" val="3354956415"/>
              </p:ext>
            </p:extLst>
          </p:nvPr>
        </p:nvGraphicFramePr>
        <p:xfrm>
          <a:off x="848545" y="3068962"/>
          <a:ext cx="8162540" cy="29993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左右矢印吹き出し 4"/>
          <p:cNvSpPr/>
          <p:nvPr/>
        </p:nvSpPr>
        <p:spPr bwMode="auto">
          <a:xfrm>
            <a:off x="4088904" y="4863489"/>
            <a:ext cx="2160240" cy="576072"/>
          </a:xfrm>
          <a:prstGeom prst="leftRightArrowCallout">
            <a:avLst>
              <a:gd name="adj1" fmla="val 15524"/>
              <a:gd name="adj2" fmla="val 25000"/>
              <a:gd name="adj3" fmla="val 25000"/>
              <a:gd name="adj4" fmla="val 56364"/>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2000" b="0" i="0" u="none" strike="noStrike" cap="none" normalizeH="0" baseline="0" dirty="0" smtClean="0">
                <a:ln>
                  <a:noFill/>
                </a:ln>
                <a:solidFill>
                  <a:schemeClr val="tx1"/>
                </a:solidFill>
                <a:effectLst/>
                <a:latin typeface="HGPｺﾞｼｯｸM" pitchFamily="50" charset="-128"/>
                <a:ea typeface="HGPｺﾞｼｯｸM" pitchFamily="50" charset="-128"/>
              </a:rPr>
              <a:t>　やりくり</a:t>
            </a:r>
          </a:p>
        </p:txBody>
      </p:sp>
      <p:sp>
        <p:nvSpPr>
          <p:cNvPr id="6" name="角丸四角形 5"/>
          <p:cNvSpPr/>
          <p:nvPr/>
        </p:nvSpPr>
        <p:spPr bwMode="auto">
          <a:xfrm>
            <a:off x="4448945" y="5517232"/>
            <a:ext cx="1800200" cy="601216"/>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2000" b="1" i="0" u="none" strike="noStrike" cap="none" normalizeH="0" baseline="0" dirty="0" smtClean="0">
                <a:ln>
                  <a:noFill/>
                </a:ln>
                <a:solidFill>
                  <a:srgbClr val="FF0000"/>
                </a:solidFill>
                <a:effectLst/>
                <a:latin typeface="HGPｺﾞｼｯｸM" pitchFamily="50" charset="-128"/>
                <a:ea typeface="HGPｺﾞｼｯｸM" pitchFamily="50" charset="-128"/>
              </a:rPr>
              <a:t>現場力向上</a:t>
            </a:r>
          </a:p>
        </p:txBody>
      </p:sp>
      <p:sp>
        <p:nvSpPr>
          <p:cNvPr id="7" name="角丸四角形 6"/>
          <p:cNvSpPr/>
          <p:nvPr/>
        </p:nvSpPr>
        <p:spPr bwMode="auto">
          <a:xfrm>
            <a:off x="4711824" y="4365101"/>
            <a:ext cx="914401" cy="432052"/>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ja-JP" sz="1800" b="1" i="0" u="none" strike="noStrike" cap="none" normalizeH="0" baseline="0" dirty="0" smtClean="0">
                <a:ln>
                  <a:noFill/>
                </a:ln>
                <a:solidFill>
                  <a:srgbClr val="FF0000"/>
                </a:solidFill>
                <a:effectLst/>
                <a:latin typeface="HGPｺﾞｼｯｸM" pitchFamily="50" charset="-128"/>
                <a:ea typeface="HGPｺﾞｼｯｸM" pitchFamily="50" charset="-128"/>
              </a:rPr>
              <a:t>PDCA</a:t>
            </a:r>
            <a:br>
              <a:rPr kumimoji="0" lang="en-US" altLang="ja-JP" sz="1800" b="1" i="0" u="none" strike="noStrike" cap="none" normalizeH="0" baseline="0" dirty="0" smtClean="0">
                <a:ln>
                  <a:noFill/>
                </a:ln>
                <a:solidFill>
                  <a:srgbClr val="FF0000"/>
                </a:solidFill>
                <a:effectLst/>
                <a:latin typeface="HGPｺﾞｼｯｸM" pitchFamily="50" charset="-128"/>
                <a:ea typeface="HGPｺﾞｼｯｸM" pitchFamily="50" charset="-128"/>
              </a:rPr>
            </a:br>
            <a:endParaRPr kumimoji="0" lang="ja-JP" altLang="en-US" sz="1800" b="1" i="0" u="none" strike="noStrike" cap="none" normalizeH="0" baseline="0" dirty="0" smtClean="0">
              <a:ln>
                <a:noFill/>
              </a:ln>
              <a:solidFill>
                <a:srgbClr val="FF0000"/>
              </a:solidFill>
              <a:effectLst/>
              <a:latin typeface="HGPｺﾞｼｯｸM" pitchFamily="50" charset="-128"/>
              <a:ea typeface="HGPｺﾞｼｯｸM" pitchFamily="50" charset="-128"/>
            </a:endParaRPr>
          </a:p>
        </p:txBody>
      </p:sp>
      <p:sp>
        <p:nvSpPr>
          <p:cNvPr id="9" name="スライド番号プレースホルダ 8"/>
          <p:cNvSpPr>
            <a:spLocks noGrp="1"/>
          </p:cNvSpPr>
          <p:nvPr>
            <p:ph type="sldNum" sz="quarter" idx="12"/>
          </p:nvPr>
        </p:nvSpPr>
        <p:spPr/>
        <p:txBody>
          <a:bodyPr/>
          <a:lstStyle/>
          <a:p>
            <a:fld id="{8EDC12F3-E265-4EA4-8231-EBF85ED9DCFF}" type="slidenum">
              <a:rPr lang="en-US" altLang="ja-JP" smtClean="0"/>
              <a:pPr/>
              <a:t>11</a:t>
            </a:fld>
            <a:endParaRPr lang="ja-JP" altLang="en-US" dirty="0"/>
          </a:p>
        </p:txBody>
      </p:sp>
      <p:sp>
        <p:nvSpPr>
          <p:cNvPr id="10" name="フッター プレースホルダ 9"/>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extLst>
      <p:ext uri="{BB962C8B-B14F-4D97-AF65-F5344CB8AC3E}">
        <p14:creationId xmlns:p14="http://schemas.microsoft.com/office/powerpoint/2010/main" xmlns="" val="33704850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xmlns="" val="1939414947"/>
              </p:ext>
            </p:extLst>
          </p:nvPr>
        </p:nvGraphicFramePr>
        <p:xfrm>
          <a:off x="776535" y="1340769"/>
          <a:ext cx="8634165" cy="47525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上カーブ矢印 5"/>
          <p:cNvSpPr/>
          <p:nvPr/>
        </p:nvSpPr>
        <p:spPr bwMode="auto">
          <a:xfrm>
            <a:off x="6203141" y="4437112"/>
            <a:ext cx="196026" cy="1080120"/>
          </a:xfrm>
          <a:prstGeom prst="curvedUpArrow">
            <a:avLst>
              <a:gd name="adj1" fmla="val 0"/>
              <a:gd name="adj2" fmla="val 50000"/>
              <a:gd name="adj3" fmla="val 28367"/>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 name="Rectangle 3"/>
          <p:cNvSpPr txBox="1">
            <a:spLocks noChangeArrowheads="1"/>
          </p:cNvSpPr>
          <p:nvPr/>
        </p:nvSpPr>
        <p:spPr bwMode="auto">
          <a:xfrm>
            <a:off x="495300" y="1340768"/>
            <a:ext cx="8915400" cy="576064"/>
          </a:xfrm>
          <a:prstGeom prst="rect">
            <a:avLst/>
          </a:prstGeo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342900" lvl="0" indent="-342900">
              <a:spcBef>
                <a:spcPct val="20000"/>
              </a:spcBef>
              <a:buFont typeface="Wingdings" pitchFamily="2" charset="2"/>
              <a:buChar char="n"/>
            </a:pPr>
            <a:r>
              <a:rPr kumimoji="1" lang="ja-JP" altLang="en-US" sz="2400" kern="0" dirty="0" smtClean="0">
                <a:solidFill>
                  <a:srgbClr val="000066"/>
                </a:solidFill>
                <a:latin typeface="HGPｺﾞｼｯｸM" pitchFamily="50" charset="-128"/>
                <a:ea typeface="HGPｺﾞｼｯｸM" pitchFamily="50" charset="-128"/>
              </a:rPr>
              <a:t>個人作業からチーム作業へ転換して相乗効果を得る</a:t>
            </a:r>
            <a:endParaRPr kumimoji="1" lang="en-US" altLang="ja-JP" sz="2400" i="0" u="none" strike="noStrike" kern="0" cap="none" spc="0" normalizeH="0" baseline="0" noProof="0" dirty="0" smtClean="0">
              <a:ln>
                <a:noFill/>
              </a:ln>
              <a:solidFill>
                <a:srgbClr val="000066"/>
              </a:solidFill>
              <a:effectLst/>
              <a:uLnTx/>
              <a:uFillTx/>
              <a:latin typeface="HGPｺﾞｼｯｸM" pitchFamily="50" charset="-128"/>
              <a:ea typeface="HGPｺﾞｼｯｸM" pitchFamily="50" charset="-128"/>
            </a:endParaRPr>
          </a:p>
        </p:txBody>
      </p:sp>
      <p:sp>
        <p:nvSpPr>
          <p:cNvPr id="3" name="円/楕円 2"/>
          <p:cNvSpPr/>
          <p:nvPr/>
        </p:nvSpPr>
        <p:spPr bwMode="auto">
          <a:xfrm>
            <a:off x="859721" y="4975667"/>
            <a:ext cx="2232248" cy="457200"/>
          </a:xfrm>
          <a:prstGeom prst="ellipse">
            <a:avLst/>
          </a:prstGeom>
          <a:solidFill>
            <a:srgbClr val="FF66FF"/>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言い続ける</a:t>
            </a:r>
          </a:p>
        </p:txBody>
      </p:sp>
      <p:sp>
        <p:nvSpPr>
          <p:cNvPr id="7" name="円/楕円 6"/>
          <p:cNvSpPr/>
          <p:nvPr/>
        </p:nvSpPr>
        <p:spPr bwMode="auto">
          <a:xfrm>
            <a:off x="3512840" y="5301208"/>
            <a:ext cx="2232248" cy="457200"/>
          </a:xfrm>
          <a:prstGeom prst="ellipse">
            <a:avLst/>
          </a:prstGeom>
          <a:solidFill>
            <a:srgbClr val="99FF33"/>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やり続ける</a:t>
            </a:r>
          </a:p>
        </p:txBody>
      </p:sp>
      <p:sp>
        <p:nvSpPr>
          <p:cNvPr id="8" name="円/楕円 7"/>
          <p:cNvSpPr/>
          <p:nvPr/>
        </p:nvSpPr>
        <p:spPr bwMode="auto">
          <a:xfrm>
            <a:off x="6298478" y="5643945"/>
            <a:ext cx="2232248" cy="457200"/>
          </a:xfrm>
          <a:prstGeom prst="ellipse">
            <a:avLst/>
          </a:prstGeom>
          <a:solidFill>
            <a:srgbClr val="0099FF"/>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dirty="0">
                <a:latin typeface="HGPｺﾞｼｯｸM" pitchFamily="50" charset="-128"/>
                <a:ea typeface="HGPｺﾞｼｯｸM" pitchFamily="50" charset="-128"/>
              </a:rPr>
              <a:t>常に</a:t>
            </a: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意識する</a:t>
            </a:r>
          </a:p>
        </p:txBody>
      </p:sp>
      <p:sp>
        <p:nvSpPr>
          <p:cNvPr id="10" name="スライド番号プレースホルダ 9"/>
          <p:cNvSpPr>
            <a:spLocks noGrp="1"/>
          </p:cNvSpPr>
          <p:nvPr>
            <p:ph type="sldNum" sz="quarter" idx="12"/>
          </p:nvPr>
        </p:nvSpPr>
        <p:spPr/>
        <p:txBody>
          <a:bodyPr/>
          <a:lstStyle/>
          <a:p>
            <a:fld id="{8EDC12F3-E265-4EA4-8231-EBF85ED9DCFF}" type="slidenum">
              <a:rPr lang="en-US" altLang="ja-JP" smtClean="0"/>
              <a:pPr/>
              <a:t>12</a:t>
            </a:fld>
            <a:endParaRPr lang="ja-JP" altLang="en-US" dirty="0"/>
          </a:p>
        </p:txBody>
      </p:sp>
      <p:sp>
        <p:nvSpPr>
          <p:cNvPr id="11" name="フッター プレースホルダ 10"/>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
        <p:nvSpPr>
          <p:cNvPr id="13" name="タイトル 7"/>
          <p:cNvSpPr>
            <a:spLocks noGrp="1"/>
          </p:cNvSpPr>
          <p:nvPr>
            <p:ph type="title"/>
          </p:nvPr>
        </p:nvSpPr>
        <p:spPr>
          <a:xfrm>
            <a:off x="350489" y="366490"/>
            <a:ext cx="9080500" cy="830262"/>
          </a:xfrm>
        </p:spPr>
        <p:txBody>
          <a:bodyPr/>
          <a:lstStyle/>
          <a:p>
            <a:r>
              <a:rPr lang="ja-JP" altLang="en-US" dirty="0" smtClean="0"/>
              <a:t>５．</a:t>
            </a:r>
            <a:r>
              <a:rPr lang="ja-JP" altLang="en-US" dirty="0"/>
              <a:t>プロジェクト推進の壁　</a:t>
            </a:r>
            <a:r>
              <a:rPr lang="ja-JP" altLang="en-US" sz="2400" dirty="0"/>
              <a:t>～突破の</a:t>
            </a:r>
            <a:r>
              <a:rPr lang="ja-JP" altLang="en-US" sz="2400" dirty="0" smtClean="0"/>
              <a:t>アプローチ②～</a:t>
            </a:r>
            <a:endParaRPr kumimoji="1" lang="ja-JP" altLang="en-US" sz="2400" dirty="0"/>
          </a:p>
        </p:txBody>
      </p:sp>
    </p:spTree>
    <p:extLst>
      <p:ext uri="{BB962C8B-B14F-4D97-AF65-F5344CB8AC3E}">
        <p14:creationId xmlns:p14="http://schemas.microsoft.com/office/powerpoint/2010/main" xmlns="" val="5670246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円/楕円 10"/>
          <p:cNvSpPr/>
          <p:nvPr/>
        </p:nvSpPr>
        <p:spPr bwMode="auto">
          <a:xfrm>
            <a:off x="3800872" y="4941168"/>
            <a:ext cx="1080120" cy="936104"/>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目標</a:t>
            </a:r>
          </a:p>
        </p:txBody>
      </p:sp>
      <p:cxnSp>
        <p:nvCxnSpPr>
          <p:cNvPr id="17" name="直線矢印コネクタ 16"/>
          <p:cNvCxnSpPr/>
          <p:nvPr/>
        </p:nvCxnSpPr>
        <p:spPr bwMode="auto">
          <a:xfrm>
            <a:off x="3152800" y="5408648"/>
            <a:ext cx="648072" cy="0"/>
          </a:xfrm>
          <a:prstGeom prst="straightConnector1">
            <a:avLst/>
          </a:prstGeom>
          <a:solidFill>
            <a:schemeClr val="accent1"/>
          </a:solidFill>
          <a:ln w="9525" cap="flat" cmpd="sng" algn="ctr">
            <a:solidFill>
              <a:schemeClr val="tx1"/>
            </a:solidFill>
            <a:prstDash val="solid"/>
            <a:round/>
            <a:headEnd type="none" w="med" len="med"/>
            <a:tailEnd type="arrow"/>
          </a:ln>
          <a:effectLst>
            <a:prstShdw prst="shdw17" dist="17961" dir="2700000">
              <a:schemeClr val="bg2"/>
            </a:prstShdw>
          </a:effectLst>
        </p:spPr>
      </p:cxnSp>
      <p:sp>
        <p:nvSpPr>
          <p:cNvPr id="4" name="角丸四角形 3"/>
          <p:cNvSpPr/>
          <p:nvPr/>
        </p:nvSpPr>
        <p:spPr bwMode="auto">
          <a:xfrm>
            <a:off x="488504" y="1556792"/>
            <a:ext cx="9073008" cy="4464496"/>
          </a:xfrm>
          <a:prstGeom prst="roundRect">
            <a:avLst>
              <a:gd name="adj" fmla="val 4788"/>
            </a:avLst>
          </a:prstGeom>
          <a:no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 name="正方形/長方形 4"/>
          <p:cNvSpPr/>
          <p:nvPr/>
        </p:nvSpPr>
        <p:spPr>
          <a:xfrm>
            <a:off x="560511" y="1700810"/>
            <a:ext cx="8856985" cy="646331"/>
          </a:xfrm>
          <a:prstGeom prst="rect">
            <a:avLst/>
          </a:prstGeom>
        </p:spPr>
        <p:txBody>
          <a:bodyPr wrap="square">
            <a:spAutoFit/>
          </a:bodyPr>
          <a:lstStyle/>
          <a:p>
            <a:pPr marL="0" indent="0">
              <a:lnSpc>
                <a:spcPct val="150000"/>
              </a:lnSpc>
              <a:buNone/>
            </a:pPr>
            <a:r>
              <a:rPr lang="en-US" altLang="ja-JP" sz="2400" dirty="0" smtClean="0">
                <a:latin typeface="HGPｺﾞｼｯｸM" pitchFamily="50" charset="-128"/>
                <a:ea typeface="HGPｺﾞｼｯｸM" pitchFamily="50" charset="-128"/>
              </a:rPr>
              <a:t>Point</a:t>
            </a:r>
            <a:r>
              <a:rPr lang="ja-JP" altLang="en-US" sz="2400" dirty="0" smtClean="0">
                <a:latin typeface="HGPｺﾞｼｯｸM" pitchFamily="50" charset="-128"/>
                <a:ea typeface="HGPｺﾞｼｯｸM" pitchFamily="50" charset="-128"/>
              </a:rPr>
              <a:t>　部課中心の見方（個別最適）から全体最適の視点へ</a:t>
            </a:r>
            <a:endParaRPr lang="en-US" altLang="ja-JP" sz="2400" dirty="0" smtClean="0">
              <a:latin typeface="HGPｺﾞｼｯｸM" pitchFamily="50" charset="-128"/>
              <a:ea typeface="HGPｺﾞｼｯｸM" pitchFamily="50" charset="-128"/>
            </a:endParaRPr>
          </a:p>
        </p:txBody>
      </p:sp>
      <p:sp>
        <p:nvSpPr>
          <p:cNvPr id="6" name="正方形/長方形 5"/>
          <p:cNvSpPr/>
          <p:nvPr/>
        </p:nvSpPr>
        <p:spPr>
          <a:xfrm>
            <a:off x="1640633" y="2420890"/>
            <a:ext cx="7560840" cy="830997"/>
          </a:xfrm>
          <a:prstGeom prst="rect">
            <a:avLst/>
          </a:prstGeom>
        </p:spPr>
        <p:txBody>
          <a:bodyPr wrap="square">
            <a:spAutoFit/>
          </a:bodyPr>
          <a:lstStyle/>
          <a:p>
            <a:pPr marL="0" indent="0"/>
            <a:r>
              <a:rPr lang="ja-JP" altLang="en-US" sz="2400" b="1" dirty="0" smtClean="0">
                <a:latin typeface="HGPｺﾞｼｯｸM" pitchFamily="50" charset="-128"/>
                <a:ea typeface="HGPｺﾞｼｯｸM" pitchFamily="50" charset="-128"/>
              </a:rPr>
              <a:t>行財政改革推進</a:t>
            </a:r>
            <a:r>
              <a:rPr lang="en-US" altLang="ja-JP" sz="2400" b="1" dirty="0" smtClean="0">
                <a:latin typeface="HGPｺﾞｼｯｸM" pitchFamily="50" charset="-128"/>
                <a:ea typeface="HGPｺﾞｼｯｸM" pitchFamily="50" charset="-128"/>
              </a:rPr>
              <a:t>/</a:t>
            </a:r>
            <a:r>
              <a:rPr lang="ja-JP" altLang="en-US" sz="2400" b="1" dirty="0" smtClean="0">
                <a:latin typeface="HGPｺﾞｼｯｸM" pitchFamily="50" charset="-128"/>
                <a:ea typeface="HGPｺﾞｼｯｸM" pitchFamily="50" charset="-128"/>
              </a:rPr>
              <a:t>業務改革は・・</a:t>
            </a:r>
            <a:endParaRPr lang="en-US" altLang="ja-JP" sz="2400" b="1" dirty="0" smtClean="0">
              <a:latin typeface="HGPｺﾞｼｯｸM" pitchFamily="50" charset="-128"/>
              <a:ea typeface="HGPｺﾞｼｯｸM" pitchFamily="50" charset="-128"/>
            </a:endParaRPr>
          </a:p>
          <a:p>
            <a:pPr marL="0" indent="0">
              <a:buNone/>
            </a:pPr>
            <a:r>
              <a:rPr lang="ja-JP" altLang="en-US" sz="2400" b="1" dirty="0" smtClean="0">
                <a:solidFill>
                  <a:srgbClr val="FF0000"/>
                </a:solidFill>
                <a:latin typeface="HGPｺﾞｼｯｸM" pitchFamily="50" charset="-128"/>
                <a:ea typeface="HGPｺﾞｼｯｸM" pitchFamily="50" charset="-128"/>
              </a:rPr>
              <a:t>  　　</a:t>
            </a:r>
            <a:r>
              <a:rPr lang="ja-JP" altLang="en-US" sz="2400" b="1" dirty="0" smtClean="0">
                <a:solidFill>
                  <a:srgbClr val="0070C0"/>
                </a:solidFill>
                <a:latin typeface="HGPｺﾞｼｯｸM" pitchFamily="50" charset="-128"/>
                <a:ea typeface="HGPｺﾞｼｯｸM" pitchFamily="50" charset="-128"/>
              </a:rPr>
              <a:t>トレードオフの関係を調整し、理解を得ることの連続</a:t>
            </a:r>
            <a:endParaRPr lang="en-US" altLang="ja-JP" sz="2400" b="1" dirty="0" smtClean="0">
              <a:solidFill>
                <a:srgbClr val="0070C0"/>
              </a:solidFill>
              <a:latin typeface="HGPｺﾞｼｯｸM" pitchFamily="50" charset="-128"/>
              <a:ea typeface="HGPｺﾞｼｯｸM" pitchFamily="50" charset="-128"/>
            </a:endParaRPr>
          </a:p>
        </p:txBody>
      </p:sp>
      <p:sp>
        <p:nvSpPr>
          <p:cNvPr id="7" name="右矢印 6"/>
          <p:cNvSpPr/>
          <p:nvPr/>
        </p:nvSpPr>
        <p:spPr bwMode="auto">
          <a:xfrm>
            <a:off x="1352600" y="2511184"/>
            <a:ext cx="288032" cy="216024"/>
          </a:xfrm>
          <a:prstGeom prs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8" name="角丸四角形 7"/>
          <p:cNvSpPr/>
          <p:nvPr/>
        </p:nvSpPr>
        <p:spPr bwMode="auto">
          <a:xfrm>
            <a:off x="1280593" y="3284984"/>
            <a:ext cx="7848872" cy="1224136"/>
          </a:xfrm>
          <a:prstGeom prst="roundRect">
            <a:avLst/>
          </a:prstGeom>
          <a:ln>
            <a:solidFill>
              <a:schemeClr val="bg1">
                <a:lumMod val="65000"/>
              </a:schemeClr>
            </a:solid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r>
              <a:rPr lang="ja-JP" altLang="en-US" sz="2000" dirty="0" smtClean="0">
                <a:latin typeface="HGPｺﾞｼｯｸM" pitchFamily="50" charset="-128"/>
                <a:ea typeface="HGPｺﾞｼｯｸM" pitchFamily="50" charset="-128"/>
              </a:rPr>
              <a:t>縮小と増強</a:t>
            </a:r>
            <a:r>
              <a:rPr lang="en-US" altLang="ja-JP" sz="2000" dirty="0" smtClean="0">
                <a:latin typeface="HGPｺﾞｼｯｸM" pitchFamily="50" charset="-128"/>
                <a:ea typeface="HGPｺﾞｼｯｸM" pitchFamily="50" charset="-128"/>
              </a:rPr>
              <a:t>			</a:t>
            </a:r>
            <a:r>
              <a:rPr lang="en-US" altLang="ja-JP" sz="2000" dirty="0" smtClean="0">
                <a:solidFill>
                  <a:srgbClr val="FF3300"/>
                </a:solidFill>
                <a:latin typeface="HGPｺﾞｼｯｸM" pitchFamily="50" charset="-128"/>
                <a:ea typeface="HGPｺﾞｼｯｸM" pitchFamily="50" charset="-128"/>
              </a:rPr>
              <a:t>NG</a:t>
            </a:r>
            <a:r>
              <a:rPr lang="ja-JP" altLang="en-US" sz="2000" dirty="0" smtClean="0">
                <a:latin typeface="HGPｺﾞｼｯｸM" pitchFamily="50" charset="-128"/>
                <a:ea typeface="HGPｺﾞｼｯｸM" pitchFamily="50" charset="-128"/>
              </a:rPr>
              <a:t>　　　　　　　　　</a:t>
            </a:r>
            <a:endParaRPr lang="en-US" altLang="ja-JP" sz="2000" dirty="0" smtClean="0">
              <a:latin typeface="HGPｺﾞｼｯｸM" pitchFamily="50" charset="-128"/>
              <a:ea typeface="HGPｺﾞｼｯｸM" pitchFamily="50" charset="-128"/>
            </a:endParaRPr>
          </a:p>
          <a:p>
            <a:r>
              <a:rPr lang="ja-JP" altLang="en-US" sz="2000" dirty="0" smtClean="0">
                <a:latin typeface="HGPｺﾞｼｯｸM" pitchFamily="50" charset="-128"/>
                <a:ea typeface="HGPｺﾞｼｯｸM" pitchFamily="50" charset="-128"/>
              </a:rPr>
              <a:t>削減と構築</a:t>
            </a:r>
            <a:r>
              <a:rPr lang="en-US" altLang="ja-JP" sz="2000" dirty="0" smtClean="0">
                <a:latin typeface="HGPｺﾞｼｯｸM" pitchFamily="50" charset="-128"/>
                <a:ea typeface="HGPｺﾞｼｯｸM" pitchFamily="50" charset="-128"/>
              </a:rPr>
              <a:t>			</a:t>
            </a:r>
            <a:r>
              <a:rPr lang="ja-JP" altLang="en-US" sz="2000" b="1" dirty="0" smtClean="0">
                <a:latin typeface="HGPｺﾞｼｯｸM" pitchFamily="50" charset="-128"/>
                <a:ea typeface="HGPｺﾞｼｯｸM" pitchFamily="50" charset="-128"/>
              </a:rPr>
              <a:t>日常業務を内から見ると変わらない</a:t>
            </a:r>
            <a:endParaRPr lang="en-US" altLang="ja-JP" sz="2000" b="1" dirty="0" smtClean="0">
              <a:latin typeface="HGPｺﾞｼｯｸM" pitchFamily="50" charset="-128"/>
              <a:ea typeface="HGPｺﾞｼｯｸM" pitchFamily="50" charset="-128"/>
            </a:endParaRPr>
          </a:p>
          <a:p>
            <a:r>
              <a:rPr lang="ja-JP" altLang="en-US" sz="2000" dirty="0" smtClean="0">
                <a:latin typeface="HGPｺﾞｼｯｸM" pitchFamily="50" charset="-128"/>
                <a:ea typeface="HGPｺﾞｼｯｸM" pitchFamily="50" charset="-128"/>
              </a:rPr>
              <a:t>重点・強化と現状維持</a:t>
            </a:r>
            <a:endParaRPr kumimoji="0" lang="ja-JP" altLang="en-US" sz="20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9" name="右中かっこ 8"/>
          <p:cNvSpPr/>
          <p:nvPr/>
        </p:nvSpPr>
        <p:spPr bwMode="auto">
          <a:xfrm>
            <a:off x="4088905" y="3429000"/>
            <a:ext cx="216024" cy="936104"/>
          </a:xfrm>
          <a:prstGeom prst="rightBrace">
            <a:avLst/>
          </a:prstGeom>
          <a:no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0" name="円/楕円 9"/>
          <p:cNvSpPr/>
          <p:nvPr/>
        </p:nvSpPr>
        <p:spPr bwMode="auto">
          <a:xfrm>
            <a:off x="1280592" y="4941168"/>
            <a:ext cx="1080120" cy="936104"/>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現状</a:t>
            </a:r>
          </a:p>
        </p:txBody>
      </p:sp>
      <p:sp>
        <p:nvSpPr>
          <p:cNvPr id="13" name="平行四辺形 12"/>
          <p:cNvSpPr/>
          <p:nvPr/>
        </p:nvSpPr>
        <p:spPr bwMode="auto">
          <a:xfrm rot="1508016" flipH="1">
            <a:off x="2506588" y="4944067"/>
            <a:ext cx="1080120" cy="910175"/>
          </a:xfrm>
          <a:prstGeom prst="parallelogram">
            <a:avLst>
              <a:gd name="adj" fmla="val 38853"/>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cxnSp>
        <p:nvCxnSpPr>
          <p:cNvPr id="15" name="直線矢印コネクタ 14"/>
          <p:cNvCxnSpPr/>
          <p:nvPr/>
        </p:nvCxnSpPr>
        <p:spPr bwMode="auto">
          <a:xfrm>
            <a:off x="2360712" y="5409220"/>
            <a:ext cx="648072" cy="0"/>
          </a:xfrm>
          <a:prstGeom prst="straightConnector1">
            <a:avLst/>
          </a:prstGeom>
          <a:solidFill>
            <a:schemeClr val="accent1"/>
          </a:solidFill>
          <a:ln w="9525" cap="flat" cmpd="sng" algn="ctr">
            <a:solidFill>
              <a:schemeClr val="tx1"/>
            </a:solidFill>
            <a:prstDash val="solid"/>
            <a:round/>
            <a:headEnd type="none" w="med" len="med"/>
            <a:tailEnd type="arrow"/>
          </a:ln>
          <a:effectLst>
            <a:prstShdw prst="shdw17" dist="17961" dir="2700000">
              <a:schemeClr val="bg2"/>
            </a:prstShdw>
          </a:effectLst>
        </p:spPr>
      </p:cxnSp>
      <p:sp>
        <p:nvSpPr>
          <p:cNvPr id="18" name="横巻き 17"/>
          <p:cNvSpPr/>
          <p:nvPr/>
        </p:nvSpPr>
        <p:spPr bwMode="auto">
          <a:xfrm>
            <a:off x="5025008" y="4725144"/>
            <a:ext cx="4176465" cy="1152128"/>
          </a:xfrm>
          <a:prstGeom prst="horizontalScroll">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r>
              <a:rPr lang="ja-JP" altLang="en-US" sz="2400" dirty="0" smtClean="0">
                <a:solidFill>
                  <a:srgbClr val="000066"/>
                </a:solidFill>
                <a:latin typeface="HGPｺﾞｼｯｸM" pitchFamily="50" charset="-128"/>
                <a:ea typeface="HGPｺﾞｼｯｸM" pitchFamily="50" charset="-128"/>
              </a:rPr>
              <a:t>＜縦割り組織の壁＞突破</a:t>
            </a:r>
          </a:p>
          <a:p>
            <a:r>
              <a:rPr lang="ja-JP" altLang="en-US" sz="2400" dirty="0" smtClean="0">
                <a:solidFill>
                  <a:srgbClr val="000066"/>
                </a:solidFill>
                <a:latin typeface="HGPｺﾞｼｯｸM" pitchFamily="50" charset="-128"/>
                <a:ea typeface="HGPｺﾞｼｯｸM" pitchFamily="50" charset="-128"/>
              </a:rPr>
              <a:t>＜住民視点＞でシーンを描く</a:t>
            </a:r>
          </a:p>
        </p:txBody>
      </p:sp>
      <p:sp>
        <p:nvSpPr>
          <p:cNvPr id="16" name="スライド番号プレースホルダ 15"/>
          <p:cNvSpPr>
            <a:spLocks noGrp="1"/>
          </p:cNvSpPr>
          <p:nvPr>
            <p:ph type="sldNum" sz="quarter" idx="12"/>
          </p:nvPr>
        </p:nvSpPr>
        <p:spPr/>
        <p:txBody>
          <a:bodyPr/>
          <a:lstStyle/>
          <a:p>
            <a:fld id="{8EDC12F3-E265-4EA4-8231-EBF85ED9DCFF}" type="slidenum">
              <a:rPr lang="en-US" altLang="ja-JP" smtClean="0"/>
              <a:pPr/>
              <a:t>13</a:t>
            </a:fld>
            <a:endParaRPr lang="ja-JP" altLang="en-US" dirty="0"/>
          </a:p>
        </p:txBody>
      </p:sp>
      <p:sp>
        <p:nvSpPr>
          <p:cNvPr id="19" name="フッター プレースホルダ 18"/>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
        <p:nvSpPr>
          <p:cNvPr id="20" name="タイトル 7"/>
          <p:cNvSpPr txBox="1">
            <a:spLocks/>
          </p:cNvSpPr>
          <p:nvPr/>
        </p:nvSpPr>
        <p:spPr bwMode="auto">
          <a:xfrm>
            <a:off x="350489" y="366490"/>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eaLnBrk="1" hangingPunct="1"/>
            <a:r>
              <a:rPr kumimoji="1" lang="ja-JP" altLang="en-US" sz="2800" b="1" i="0" u="none" strike="noStrike" kern="0" cap="none" spc="0" normalizeH="0" baseline="0" noProof="0" dirty="0" smtClean="0">
                <a:ln>
                  <a:noFill/>
                </a:ln>
                <a:effectLst/>
                <a:uLnTx/>
                <a:uFillTx/>
                <a:latin typeface="HGPｺﾞｼｯｸM" pitchFamily="50" charset="-128"/>
                <a:ea typeface="HGPｺﾞｼｯｸM" pitchFamily="50" charset="-128"/>
                <a:cs typeface="+mj-cs"/>
              </a:rPr>
              <a:t>５．プロジェクト推進の壁　</a:t>
            </a:r>
            <a:r>
              <a:rPr kumimoji="1" lang="ja-JP" altLang="ja-JP" sz="2400" b="1" kern="0" dirty="0" smtClean="0">
                <a:latin typeface="HGPｺﾞｼｯｸM" pitchFamily="50" charset="-128"/>
                <a:ea typeface="HGPｺﾞｼｯｸM" pitchFamily="50" charset="-128"/>
                <a:cs typeface="+mj-cs"/>
              </a:rPr>
              <a:t>～突破のアプローチ</a:t>
            </a:r>
            <a:r>
              <a:rPr kumimoji="1" lang="ja-JP" altLang="en-US" sz="2400" b="1" kern="0" dirty="0" smtClean="0">
                <a:latin typeface="HGPｺﾞｼｯｸM" pitchFamily="50" charset="-128"/>
                <a:ea typeface="HGPｺﾞｼｯｸM" pitchFamily="50" charset="-128"/>
                <a:cs typeface="+mj-cs"/>
              </a:rPr>
              <a:t>③～</a:t>
            </a:r>
            <a:endParaRPr kumimoji="1" lang="ja-JP" altLang="en-US" sz="2400" b="1" i="0" u="none" strike="noStrike" kern="0" cap="none" spc="0" normalizeH="0" baseline="0" noProof="0" dirty="0">
              <a:ln>
                <a:noFill/>
              </a:ln>
              <a:effectLst/>
              <a:uLnTx/>
              <a:uFillTx/>
              <a:latin typeface="HGPｺﾞｼｯｸM" pitchFamily="50" charset="-128"/>
              <a:ea typeface="HGPｺﾞｼｯｸM" pitchFamily="50" charset="-128"/>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６．</a:t>
            </a:r>
            <a:r>
              <a:rPr lang="ja-JP" altLang="en-US" dirty="0"/>
              <a:t>推進体制の確立　</a:t>
            </a:r>
            <a:r>
              <a:rPr lang="ja-JP" altLang="en-US" sz="2400" dirty="0"/>
              <a:t>～</a:t>
            </a:r>
            <a:r>
              <a:rPr lang="ja-JP" altLang="en-US" sz="2400" dirty="0" smtClean="0"/>
              <a:t>効果的</a:t>
            </a:r>
            <a:r>
              <a:rPr lang="ja-JP" altLang="en-US" sz="2400" dirty="0"/>
              <a:t>な</a:t>
            </a:r>
            <a:r>
              <a:rPr lang="ja-JP" altLang="en-US" sz="2400" dirty="0" smtClean="0"/>
              <a:t>組織づくり～</a:t>
            </a:r>
            <a:endParaRPr kumimoji="1" lang="ja-JP" altLang="en-US" sz="2400" dirty="0"/>
          </a:p>
        </p:txBody>
      </p:sp>
      <p:sp>
        <p:nvSpPr>
          <p:cNvPr id="179203" name="Rectangle 3"/>
          <p:cNvSpPr>
            <a:spLocks noGrp="1" noChangeArrowheads="1"/>
          </p:cNvSpPr>
          <p:nvPr>
            <p:ph idx="1"/>
          </p:nvPr>
        </p:nvSpPr>
        <p:spPr bwMode="auto">
          <a:xfrm>
            <a:off x="495300" y="1341440"/>
            <a:ext cx="8915400" cy="4784725"/>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ja-JP" altLang="en-US" sz="2800" dirty="0" smtClean="0">
                <a:latin typeface="HGPｺﾞｼｯｸM" pitchFamily="50" charset="-128"/>
              </a:rPr>
              <a:t>強いチームをつくるために必要となる構成要素を考える</a:t>
            </a:r>
            <a:endParaRPr lang="en-US" altLang="ja-JP" sz="2800" dirty="0" smtClean="0">
              <a:latin typeface="HGPｺﾞｼｯｸM" pitchFamily="50" charset="-128"/>
            </a:endParaRPr>
          </a:p>
          <a:p>
            <a:pPr lvl="1"/>
            <a:r>
              <a:rPr lang="ja-JP" altLang="en-US" dirty="0" smtClean="0"/>
              <a:t> </a:t>
            </a:r>
            <a:r>
              <a:rPr lang="ja-JP" altLang="en-US" sz="2400" dirty="0" smtClean="0"/>
              <a:t>メンバー選定は</a:t>
            </a:r>
            <a:r>
              <a:rPr lang="ja-JP" altLang="en-US" sz="2400" b="1" dirty="0" smtClean="0"/>
              <a:t>多様な人材を組み合わせる</a:t>
            </a:r>
            <a:r>
              <a:rPr lang="ja-JP" altLang="en-US" sz="2400" dirty="0" smtClean="0"/>
              <a:t>こと。　</a:t>
            </a:r>
            <a:endParaRPr lang="en-US" altLang="ja-JP" sz="2400" dirty="0" smtClean="0"/>
          </a:p>
          <a:p>
            <a:pPr lvl="1">
              <a:buNone/>
            </a:pPr>
            <a:r>
              <a:rPr lang="ja-JP" altLang="en-US" sz="2400" dirty="0" smtClean="0"/>
              <a:t>　　　　　所属　性格　視点　⇒　　チーム編成に活かす</a:t>
            </a:r>
            <a:endParaRPr lang="en-US" altLang="ja-JP" sz="2400" dirty="0" smtClean="0"/>
          </a:p>
          <a:p>
            <a:pPr lvl="1">
              <a:buNone/>
            </a:pPr>
            <a:r>
              <a:rPr lang="ja-JP" altLang="en-US" sz="2400" dirty="0"/>
              <a:t>　</a:t>
            </a:r>
            <a:r>
              <a:rPr lang="ja-JP" altLang="en-US" sz="2400" dirty="0" smtClean="0"/>
              <a:t>　　　　必ず現場が参画　（解決策は現場が知っている）</a:t>
            </a:r>
            <a:endParaRPr lang="en-US" altLang="ja-JP" sz="2400" dirty="0" smtClean="0"/>
          </a:p>
          <a:p>
            <a:pPr lvl="1"/>
            <a:r>
              <a:rPr lang="ja-JP" altLang="en-US" sz="2400" dirty="0" smtClean="0"/>
              <a:t> 組織横断で組織すること。</a:t>
            </a:r>
            <a:endParaRPr lang="en-US" altLang="ja-JP" sz="2400" dirty="0" smtClean="0"/>
          </a:p>
          <a:p>
            <a:pPr lvl="1">
              <a:buNone/>
            </a:pPr>
            <a:r>
              <a:rPr lang="ja-JP" altLang="en-US" dirty="0" smtClean="0"/>
              <a:t>　　　　　　　　　</a:t>
            </a:r>
            <a:endParaRPr lang="en-US" altLang="ja-JP" dirty="0" smtClean="0"/>
          </a:p>
          <a:p>
            <a:r>
              <a:rPr lang="ja-JP" altLang="en-US" sz="2800" dirty="0" smtClean="0">
                <a:latin typeface="HGPｺﾞｼｯｸM" pitchFamily="50" charset="-128"/>
              </a:rPr>
              <a:t>役割分担について　</a:t>
            </a:r>
            <a:endParaRPr lang="en-US" altLang="ja-JP" sz="2800" dirty="0" smtClean="0">
              <a:latin typeface="HGPｺﾞｼｯｸM" pitchFamily="50" charset="-128"/>
            </a:endParaRPr>
          </a:p>
          <a:p>
            <a:pPr lvl="1"/>
            <a:r>
              <a:rPr lang="ja-JP" altLang="en-US" sz="2400" dirty="0" smtClean="0"/>
              <a:t>＜チーム力＞で有機的に機能させる。</a:t>
            </a:r>
            <a:endParaRPr lang="en-US" altLang="ja-JP" sz="2400" dirty="0" smtClean="0"/>
          </a:p>
          <a:p>
            <a:pPr lvl="1">
              <a:buNone/>
            </a:pPr>
            <a:r>
              <a:rPr lang="ja-JP" altLang="en-US" sz="2400" dirty="0" smtClean="0"/>
              <a:t>　　リーダーが見る方向を皆が見てベクトルを合わせる</a:t>
            </a:r>
            <a:endParaRPr lang="en-US" altLang="ja-JP" sz="2400" b="1" dirty="0" smtClean="0"/>
          </a:p>
          <a:p>
            <a:pPr lvl="1"/>
            <a:r>
              <a:rPr lang="ja-JP" altLang="en-US" sz="2400" dirty="0" smtClean="0"/>
              <a:t>頭の使い方、気の使い方が異なっても</a:t>
            </a:r>
            <a:r>
              <a:rPr lang="ja-JP" altLang="en-US" sz="2400" b="1" dirty="0" smtClean="0"/>
              <a:t>＜同じ方向＞</a:t>
            </a:r>
            <a:r>
              <a:rPr lang="ja-JP" altLang="en-US" sz="2400" dirty="0" smtClean="0"/>
              <a:t>を見せる</a:t>
            </a:r>
            <a:endParaRPr lang="en-US" altLang="ja-JP" sz="2400" dirty="0" smtClean="0"/>
          </a:p>
          <a:p>
            <a:pPr lvl="1">
              <a:buNone/>
            </a:pPr>
            <a:r>
              <a:rPr lang="ja-JP" altLang="en-US" dirty="0" smtClean="0"/>
              <a:t>　　</a:t>
            </a:r>
            <a:endParaRPr lang="ja-JP" altLang="en-US" dirty="0"/>
          </a:p>
          <a:p>
            <a:endParaRPr lang="ja-JP" altLang="en-US" dirty="0">
              <a:latin typeface="HGPｺﾞｼｯｸM" pitchFamily="50" charset="-128"/>
            </a:endParaRPr>
          </a:p>
        </p:txBody>
      </p:sp>
      <p:sp>
        <p:nvSpPr>
          <p:cNvPr id="4" name="横巻き 3"/>
          <p:cNvSpPr/>
          <p:nvPr/>
        </p:nvSpPr>
        <p:spPr bwMode="auto">
          <a:xfrm>
            <a:off x="5097017" y="3356992"/>
            <a:ext cx="4464496" cy="1033272"/>
          </a:xfrm>
          <a:prstGeom prst="horizontalScroll">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r>
              <a:rPr lang="ja-JP" altLang="en-US" sz="2000" dirty="0" smtClean="0">
                <a:latin typeface="HGPｺﾞｼｯｸM" pitchFamily="50" charset="-128"/>
                <a:ea typeface="HGPｺﾞｼｯｸM" pitchFamily="50" charset="-128"/>
              </a:rPr>
              <a:t>　</a:t>
            </a:r>
            <a:r>
              <a:rPr lang="en-US" altLang="ja-JP" sz="2000" dirty="0" smtClean="0">
                <a:solidFill>
                  <a:srgbClr val="FF3300"/>
                </a:solidFill>
                <a:latin typeface="HGPｺﾞｼｯｸM" pitchFamily="50" charset="-128"/>
                <a:ea typeface="HGPｺﾞｼｯｸM" pitchFamily="50" charset="-128"/>
              </a:rPr>
              <a:t>※</a:t>
            </a:r>
            <a:r>
              <a:rPr lang="ja-JP" altLang="en-US" sz="2000" dirty="0" smtClean="0">
                <a:solidFill>
                  <a:schemeClr val="tx1"/>
                </a:solidFill>
                <a:latin typeface="HGPｺﾞｼｯｸM" pitchFamily="50" charset="-128"/>
                <a:ea typeface="HGPｺﾞｼｯｸM" pitchFamily="50" charset="-128"/>
              </a:rPr>
              <a:t>グループリーダーは上位の階層に　</a:t>
            </a:r>
            <a:endParaRPr lang="en-US" altLang="ja-JP" sz="2000" dirty="0" smtClean="0">
              <a:solidFill>
                <a:schemeClr val="tx1"/>
              </a:solidFill>
              <a:latin typeface="HGPｺﾞｼｯｸM" pitchFamily="50" charset="-128"/>
              <a:ea typeface="HGPｺﾞｼｯｸM" pitchFamily="50" charset="-128"/>
            </a:endParaRPr>
          </a:p>
          <a:p>
            <a:r>
              <a:rPr lang="ja-JP" altLang="en-US" sz="2000" dirty="0" smtClean="0">
                <a:solidFill>
                  <a:schemeClr val="tx1"/>
                </a:solidFill>
                <a:latin typeface="HGPｺﾞｼｯｸM" pitchFamily="50" charset="-128"/>
                <a:ea typeface="HGPｺﾞｼｯｸM" pitchFamily="50" charset="-128"/>
              </a:rPr>
              <a:t>　　　</a:t>
            </a:r>
            <a:r>
              <a:rPr lang="ja-JP" altLang="en-US" sz="2000" dirty="0" smtClean="0">
                <a:latin typeface="HGPｺﾞｼｯｸM" pitchFamily="50" charset="-128"/>
                <a:ea typeface="HGPｺﾞｼｯｸM" pitchFamily="50" charset="-128"/>
              </a:rPr>
              <a:t>重なって所属することが重要</a:t>
            </a:r>
            <a:endParaRPr kumimoji="0" lang="ja-JP" altLang="en-US" sz="20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 name="角丸四角形吹き出し 4"/>
          <p:cNvSpPr/>
          <p:nvPr/>
        </p:nvSpPr>
        <p:spPr bwMode="auto">
          <a:xfrm>
            <a:off x="8049345" y="1844824"/>
            <a:ext cx="1656184" cy="648072"/>
          </a:xfrm>
          <a:prstGeom prst="wedgeRoundRectCallout">
            <a:avLst>
              <a:gd name="adj1" fmla="val -72673"/>
              <a:gd name="adj2" fmla="val -21754"/>
              <a:gd name="adj3" fmla="val 16667"/>
            </a:avLst>
          </a:prstGeom>
          <a:solidFill>
            <a:schemeClr val="bg1"/>
          </a:solidFill>
          <a:ln w="9525" cap="flat" cmpd="sng" algn="ctr">
            <a:solidFill>
              <a:schemeClr val="bg1">
                <a:lumMod val="6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smtClean="0">
                <a:ln>
                  <a:noFill/>
                </a:ln>
                <a:solidFill>
                  <a:schemeClr val="tx1"/>
                </a:solidFill>
                <a:effectLst/>
                <a:latin typeface="HGPｺﾞｼｯｸM" pitchFamily="50" charset="-128"/>
                <a:ea typeface="HGPｺﾞｼｯｸM" pitchFamily="50" charset="-128"/>
              </a:rPr>
              <a:t>仲良しグループ</a:t>
            </a:r>
            <a:r>
              <a:rPr kumimoji="0" lang="en-US" altLang="ja-JP" sz="1600" b="0" i="0" u="none" strike="noStrike" cap="none" normalizeH="0" baseline="0" dirty="0" smtClean="0">
                <a:ln>
                  <a:noFill/>
                </a:ln>
                <a:solidFill>
                  <a:schemeClr val="tx1"/>
                </a:solidFill>
                <a:effectLst/>
                <a:latin typeface="HGPｺﾞｼｯｸM" pitchFamily="50" charset="-128"/>
                <a:ea typeface="HGPｺﾞｼｯｸM" pitchFamily="50" charset="-128"/>
              </a:rPr>
              <a:t/>
            </a:r>
            <a:br>
              <a:rPr kumimoji="0" lang="en-US" altLang="ja-JP" sz="1600" b="0" i="0" u="none" strike="noStrike" cap="none" normalizeH="0" baseline="0" dirty="0" smtClean="0">
                <a:ln>
                  <a:noFill/>
                </a:ln>
                <a:solidFill>
                  <a:schemeClr val="tx1"/>
                </a:solidFill>
                <a:effectLst/>
                <a:latin typeface="HGPｺﾞｼｯｸM" pitchFamily="50" charset="-128"/>
                <a:ea typeface="HGPｺﾞｼｯｸM" pitchFamily="50" charset="-128"/>
              </a:rPr>
            </a:br>
            <a:r>
              <a:rPr kumimoji="0" lang="ja-JP" altLang="en-US" sz="1600" b="0" i="0" u="none" strike="noStrike" cap="none" normalizeH="0" baseline="0" dirty="0" smtClean="0">
                <a:ln>
                  <a:noFill/>
                </a:ln>
                <a:solidFill>
                  <a:schemeClr val="tx1"/>
                </a:solidFill>
                <a:effectLst/>
                <a:latin typeface="HGPｺﾞｼｯｸM" pitchFamily="50" charset="-128"/>
                <a:ea typeface="HGPｺﾞｼｯｸM" pitchFamily="50" charset="-128"/>
              </a:rPr>
              <a:t>では</a:t>
            </a:r>
            <a:r>
              <a:rPr kumimoji="0" lang="en-US" altLang="ja-JP" sz="1600" b="0" i="0" u="none" strike="noStrike" cap="none" normalizeH="0" baseline="0" dirty="0" smtClean="0">
                <a:ln>
                  <a:noFill/>
                </a:ln>
                <a:solidFill>
                  <a:schemeClr val="tx1"/>
                </a:solidFill>
                <a:effectLst/>
                <a:latin typeface="HGPｺﾞｼｯｸM" pitchFamily="50" charset="-128"/>
                <a:ea typeface="HGPｺﾞｼｯｸM" pitchFamily="50" charset="-128"/>
              </a:rPr>
              <a:t>×</a:t>
            </a:r>
            <a:endParaRPr kumimoji="0" lang="ja-JP" altLang="en-US" sz="1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6" name="スライド番号プレースホルダ 5"/>
          <p:cNvSpPr>
            <a:spLocks noGrp="1"/>
          </p:cNvSpPr>
          <p:nvPr>
            <p:ph type="sldNum" sz="quarter" idx="12"/>
          </p:nvPr>
        </p:nvSpPr>
        <p:spPr/>
        <p:txBody>
          <a:bodyPr/>
          <a:lstStyle/>
          <a:p>
            <a:fld id="{8EDC12F3-E265-4EA4-8231-EBF85ED9DCFF}" type="slidenum">
              <a:rPr lang="en-US" altLang="ja-JP" smtClean="0"/>
              <a:pPr/>
              <a:t>14</a:t>
            </a:fld>
            <a:endParaRPr lang="ja-JP" altLang="en-US" dirty="0"/>
          </a:p>
        </p:txBody>
      </p:sp>
      <p:sp>
        <p:nvSpPr>
          <p:cNvPr id="7" name="フッター プレースホルダ 6"/>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６</a:t>
            </a:r>
            <a:r>
              <a:rPr lang="ja-JP" altLang="ja-JP" dirty="0" smtClean="0"/>
              <a:t>．</a:t>
            </a:r>
            <a:r>
              <a:rPr lang="ja-JP" altLang="en-US" dirty="0"/>
              <a:t>推進体制の確立　</a:t>
            </a:r>
            <a:r>
              <a:rPr lang="ja-JP" altLang="en-US" sz="2400" dirty="0"/>
              <a:t>～担い手の役割分担～</a:t>
            </a:r>
            <a:endParaRPr kumimoji="1" lang="ja-JP" altLang="en-US" sz="2400" dirty="0"/>
          </a:p>
        </p:txBody>
      </p:sp>
      <p:sp>
        <p:nvSpPr>
          <p:cNvPr id="179203" name="Rectangle 3"/>
          <p:cNvSpPr>
            <a:spLocks noGrp="1" noChangeArrowheads="1"/>
          </p:cNvSpPr>
          <p:nvPr>
            <p:ph idx="1"/>
          </p:nvPr>
        </p:nvSpPr>
        <p:spPr bwMode="auto">
          <a:xfrm>
            <a:off x="495300" y="1341440"/>
            <a:ext cx="8915400" cy="4784725"/>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indent="0">
              <a:lnSpc>
                <a:spcPct val="150000"/>
              </a:lnSpc>
              <a:buNone/>
            </a:pPr>
            <a:r>
              <a:rPr lang="ja-JP" altLang="en-US" sz="2800" dirty="0">
                <a:latin typeface="HGPｺﾞｼｯｸM" pitchFamily="50" charset="-128"/>
              </a:rPr>
              <a:t>実効性を発揮するため</a:t>
            </a:r>
            <a:r>
              <a:rPr lang="ja-JP" altLang="en-US" sz="2800" dirty="0" smtClean="0">
                <a:latin typeface="HGPｺﾞｼｯｸM" pitchFamily="50" charset="-128"/>
              </a:rPr>
              <a:t>に・・・</a:t>
            </a:r>
            <a:endParaRPr lang="en-US" altLang="ja-JP" sz="2800" dirty="0" smtClean="0">
              <a:latin typeface="HGPｺﾞｼｯｸM" pitchFamily="50" charset="-128"/>
            </a:endParaRPr>
          </a:p>
          <a:p>
            <a:pPr>
              <a:lnSpc>
                <a:spcPct val="150000"/>
              </a:lnSpc>
            </a:pPr>
            <a:r>
              <a:rPr lang="ja-JP" altLang="en-US" sz="2800" dirty="0" smtClean="0">
                <a:latin typeface="HGPｺﾞｼｯｸM" pitchFamily="50" charset="-128"/>
              </a:rPr>
              <a:t>組織の戦闘力を上げるための役割分担</a:t>
            </a:r>
            <a:endParaRPr lang="en-US" altLang="ja-JP" sz="2800" dirty="0" smtClean="0">
              <a:latin typeface="HGPｺﾞｼｯｸM" pitchFamily="50" charset="-128"/>
            </a:endParaRPr>
          </a:p>
          <a:p>
            <a:pPr lvl="1">
              <a:buFont typeface="Wingdings" pitchFamily="2" charset="2"/>
              <a:buChar char="ü"/>
            </a:pPr>
            <a:r>
              <a:rPr lang="ja-JP" altLang="en-US" sz="2800" dirty="0" smtClean="0"/>
              <a:t>　</a:t>
            </a:r>
            <a:r>
              <a:rPr lang="ja-JP" altLang="en-US" dirty="0" smtClean="0"/>
              <a:t>指揮官（リーダー）</a:t>
            </a:r>
            <a:endParaRPr lang="en-US" altLang="ja-JP" dirty="0" smtClean="0"/>
          </a:p>
          <a:p>
            <a:pPr lvl="1">
              <a:buFont typeface="Wingdings" pitchFamily="2" charset="2"/>
              <a:buChar char="ü"/>
            </a:pPr>
            <a:r>
              <a:rPr lang="ja-JP" altLang="en-US" dirty="0" smtClean="0"/>
              <a:t>　推進役（突っ込む役）全体役　個別役</a:t>
            </a:r>
            <a:endParaRPr lang="en-US" altLang="ja-JP" dirty="0" smtClean="0"/>
          </a:p>
          <a:p>
            <a:pPr lvl="1">
              <a:buFont typeface="Wingdings" pitchFamily="2" charset="2"/>
              <a:buChar char="ü"/>
            </a:pPr>
            <a:r>
              <a:rPr lang="ja-JP" altLang="en-US" dirty="0" smtClean="0"/>
              <a:t>　現場の実態を把握（チェック役）</a:t>
            </a:r>
            <a:endParaRPr lang="en-US" altLang="ja-JP" dirty="0" smtClean="0"/>
          </a:p>
          <a:p>
            <a:pPr lvl="1">
              <a:buFont typeface="Wingdings" pitchFamily="2" charset="2"/>
              <a:buChar char="ü"/>
            </a:pPr>
            <a:r>
              <a:rPr lang="ja-JP" altLang="en-US" dirty="0" smtClean="0"/>
              <a:t>　合意形成役（落とし込み役）</a:t>
            </a:r>
            <a:endParaRPr lang="en-US" altLang="ja-JP" dirty="0" smtClean="0"/>
          </a:p>
          <a:p>
            <a:pPr lvl="1">
              <a:buFont typeface="Wingdings" pitchFamily="2" charset="2"/>
              <a:buChar char="ü"/>
            </a:pPr>
            <a:r>
              <a:rPr lang="ja-JP" altLang="en-US" dirty="0" smtClean="0"/>
              <a:t>　補佐役（フリー）</a:t>
            </a:r>
            <a:endParaRPr lang="en-US" altLang="ja-JP" dirty="0" smtClean="0"/>
          </a:p>
          <a:p>
            <a:pPr>
              <a:lnSpc>
                <a:spcPct val="150000"/>
              </a:lnSpc>
            </a:pPr>
            <a:r>
              <a:rPr lang="ja-JP" altLang="en-US" sz="2800" dirty="0" smtClean="0">
                <a:latin typeface="HGPｺﾞｼｯｸM" pitchFamily="50" charset="-128"/>
              </a:rPr>
              <a:t>要望重視から必要性重視への転換（クラウド時効果大）</a:t>
            </a:r>
            <a:endParaRPr lang="en-US" altLang="ja-JP" sz="2800" dirty="0" smtClean="0">
              <a:latin typeface="HGPｺﾞｼｯｸM" pitchFamily="50" charset="-128"/>
            </a:endParaRPr>
          </a:p>
          <a:p>
            <a:endParaRPr lang="ja-JP" altLang="en-US" dirty="0">
              <a:latin typeface="HGPｺﾞｼｯｸM" pitchFamily="50" charset="-128"/>
            </a:endParaRPr>
          </a:p>
        </p:txBody>
      </p:sp>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15</a:t>
            </a:fld>
            <a:endParaRPr lang="ja-JP" altLang="en-US" dirty="0"/>
          </a:p>
        </p:txBody>
      </p:sp>
      <p:sp>
        <p:nvSpPr>
          <p:cNvPr id="5" name="フッター プレースホルダ 4"/>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６</a:t>
            </a:r>
            <a:r>
              <a:rPr lang="ja-JP" altLang="ja-JP" dirty="0" smtClean="0"/>
              <a:t>．</a:t>
            </a:r>
            <a:r>
              <a:rPr lang="ja-JP" altLang="en-US" dirty="0"/>
              <a:t>推進体制の確立　</a:t>
            </a:r>
            <a:r>
              <a:rPr lang="ja-JP" altLang="en-US" sz="2400" dirty="0"/>
              <a:t>～牽引役～</a:t>
            </a:r>
            <a:endParaRPr kumimoji="1" lang="ja-JP" altLang="en-US" sz="2400" dirty="0"/>
          </a:p>
        </p:txBody>
      </p:sp>
      <p:sp>
        <p:nvSpPr>
          <p:cNvPr id="17411" name="Rectangle 3"/>
          <p:cNvSpPr>
            <a:spLocks noGrp="1" noChangeArrowheads="1"/>
          </p:cNvSpPr>
          <p:nvPr>
            <p:ph idx="1"/>
          </p:nvPr>
        </p:nvSpPr>
        <p:spPr bwMode="auto">
          <a:xfrm>
            <a:off x="495300" y="1341440"/>
            <a:ext cx="9410700"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a:latin typeface="HGPｺﾞｼｯｸM" pitchFamily="50" charset="-128"/>
              </a:rPr>
              <a:t>情報政策部門の役割</a:t>
            </a:r>
          </a:p>
          <a:p>
            <a:pPr lvl="1"/>
            <a:r>
              <a:rPr lang="ja-JP" altLang="en-US" sz="2400" dirty="0"/>
              <a:t>情報システム運用部門から全庁的な</a:t>
            </a:r>
            <a:r>
              <a:rPr lang="en-US" altLang="ja-JP" sz="2400" dirty="0"/>
              <a:t>IT</a:t>
            </a:r>
            <a:r>
              <a:rPr lang="ja-JP" altLang="en-US" sz="2400" dirty="0"/>
              <a:t>統制部門へ飛躍</a:t>
            </a:r>
            <a:endParaRPr lang="en-US" altLang="ja-JP" sz="2400" dirty="0"/>
          </a:p>
          <a:p>
            <a:pPr lvl="1"/>
            <a:r>
              <a:rPr lang="ja-JP" altLang="en-US" sz="2400" dirty="0"/>
              <a:t>業務知識は絶対に業務主管部門には敵わないので、連携必須</a:t>
            </a:r>
            <a:endParaRPr lang="en-US" altLang="ja-JP" sz="2400" dirty="0"/>
          </a:p>
          <a:p>
            <a:r>
              <a:rPr lang="en-US" altLang="ja-JP" sz="2400" dirty="0">
                <a:latin typeface="HGPｺﾞｼｯｸM" pitchFamily="50" charset="-128"/>
              </a:rPr>
              <a:t>CIO</a:t>
            </a:r>
            <a:r>
              <a:rPr lang="ja-JP" altLang="en-US" sz="2400" dirty="0">
                <a:latin typeface="HGPｺﾞｼｯｸM" pitchFamily="50" charset="-128"/>
              </a:rPr>
              <a:t>の設置</a:t>
            </a:r>
            <a:endParaRPr lang="en-US" altLang="ja-JP" sz="2400" dirty="0">
              <a:latin typeface="HGPｺﾞｼｯｸM" pitchFamily="50" charset="-128"/>
            </a:endParaRPr>
          </a:p>
          <a:p>
            <a:pPr lvl="1"/>
            <a:r>
              <a:rPr lang="ja-JP" altLang="en-US" sz="2400" dirty="0"/>
              <a:t>業務主管部門の管理者（部課長）と同等か上のクラスが必要</a:t>
            </a:r>
            <a:endParaRPr lang="en-US" altLang="ja-JP" sz="2400" dirty="0"/>
          </a:p>
          <a:p>
            <a:r>
              <a:rPr lang="ja-JP" altLang="en-US" sz="2400" dirty="0">
                <a:latin typeface="HGPｺﾞｼｯｸM" pitchFamily="50" charset="-128"/>
              </a:rPr>
              <a:t>情報政策に係る全庁的な意思決定機関の設置</a:t>
            </a:r>
            <a:r>
              <a:rPr lang="en-US" altLang="ja-JP" sz="2400" dirty="0">
                <a:latin typeface="HGPｺﾞｼｯｸM" pitchFamily="50" charset="-128"/>
              </a:rPr>
              <a:t>(IT</a:t>
            </a:r>
            <a:r>
              <a:rPr lang="ja-JP" altLang="en-US" sz="2400" dirty="0">
                <a:latin typeface="HGPｺﾞｼｯｸM" pitchFamily="50" charset="-128"/>
              </a:rPr>
              <a:t>推進本部</a:t>
            </a:r>
            <a:r>
              <a:rPr lang="en-US" altLang="ja-JP" sz="2400" dirty="0">
                <a:latin typeface="HGPｺﾞｼｯｸM" pitchFamily="50" charset="-128"/>
              </a:rPr>
              <a:t>)</a:t>
            </a:r>
          </a:p>
          <a:p>
            <a:pPr lvl="1"/>
            <a:r>
              <a:rPr lang="ja-JP" altLang="en-US" sz="2400" dirty="0"/>
              <a:t>これがあいまいな団体も多い</a:t>
            </a:r>
            <a:endParaRPr lang="en-US" altLang="ja-JP" sz="2400" dirty="0"/>
          </a:p>
          <a:p>
            <a:pPr marL="457200" lvl="1" indent="0">
              <a:buNone/>
            </a:pPr>
            <a:r>
              <a:rPr lang="ja-JP" altLang="en-US" sz="1800" dirty="0"/>
              <a:t>　　　（設置はされているが、形骸化している</a:t>
            </a:r>
            <a:r>
              <a:rPr lang="ja-JP" altLang="en-US" sz="1800" dirty="0" smtClean="0"/>
              <a:t>ケース等）</a:t>
            </a:r>
            <a:endParaRPr lang="en-US" altLang="ja-JP" sz="1800" dirty="0"/>
          </a:p>
          <a:p>
            <a:r>
              <a:rPr lang="ja-JP" altLang="en-US" sz="2400" dirty="0">
                <a:latin typeface="HGPｺﾞｼｯｸM" pitchFamily="50" charset="-128"/>
              </a:rPr>
              <a:t>外部の積極的活用</a:t>
            </a:r>
            <a:endParaRPr lang="en-US" altLang="ja-JP" sz="2400" dirty="0">
              <a:latin typeface="HGPｺﾞｼｯｸM" pitchFamily="50" charset="-128"/>
            </a:endParaRPr>
          </a:p>
          <a:p>
            <a:pPr lvl="1"/>
            <a:r>
              <a:rPr lang="ja-JP" altLang="en-US" sz="2400" dirty="0"/>
              <a:t>一般に職員ローテーションあり　→　</a:t>
            </a:r>
            <a:r>
              <a:rPr lang="en-US" altLang="ja-JP" sz="2400" dirty="0"/>
              <a:t>IT</a:t>
            </a:r>
            <a:r>
              <a:rPr lang="ja-JP" altLang="en-US" sz="2400" dirty="0"/>
              <a:t>専門家の養成が困難</a:t>
            </a:r>
            <a:endParaRPr lang="en-US" altLang="ja-JP" sz="2400" dirty="0"/>
          </a:p>
          <a:p>
            <a:pPr lvl="1"/>
            <a:r>
              <a:rPr lang="en-US" altLang="ja-JP" sz="2400" dirty="0"/>
              <a:t>CIO</a:t>
            </a:r>
            <a:r>
              <a:rPr lang="ja-JP" altLang="en-US" sz="2400" dirty="0"/>
              <a:t>補佐官外部登用、コンサル、３セク情報処理センター</a:t>
            </a:r>
            <a:r>
              <a:rPr lang="ja-JP" altLang="en-US" sz="2400" dirty="0" smtClean="0"/>
              <a:t>活用等</a:t>
            </a:r>
            <a:endParaRPr lang="ja-JP" altLang="en-US" sz="2400" dirty="0"/>
          </a:p>
        </p:txBody>
      </p:sp>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16</a:t>
            </a:fld>
            <a:endParaRPr lang="ja-JP" altLang="en-US" dirty="0"/>
          </a:p>
        </p:txBody>
      </p:sp>
      <p:sp>
        <p:nvSpPr>
          <p:cNvPr id="5" name="フッター プレースホルダ 4"/>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ctr"/>
          <a:lstStyle/>
          <a:p>
            <a:r>
              <a:rPr lang="ja-JP" altLang="en-US" dirty="0" smtClean="0"/>
              <a:t>６</a:t>
            </a:r>
            <a:r>
              <a:rPr lang="ja-JP" altLang="ja-JP" dirty="0" smtClean="0"/>
              <a:t>．</a:t>
            </a:r>
            <a:r>
              <a:rPr lang="ja-JP" altLang="en-US" dirty="0" smtClean="0"/>
              <a:t>推進体制の確立　</a:t>
            </a:r>
            <a:r>
              <a:rPr lang="ja-JP" altLang="en-US" sz="2400" dirty="0" smtClean="0"/>
              <a:t>～意思決定～</a:t>
            </a:r>
            <a:endParaRPr kumimoji="1" lang="ja-JP" altLang="en-US" sz="2400" dirty="0"/>
          </a:p>
        </p:txBody>
      </p:sp>
      <p:sp>
        <p:nvSpPr>
          <p:cNvPr id="3" name="コンテンツ プレースホルダー 2"/>
          <p:cNvSpPr>
            <a:spLocks noGrp="1"/>
          </p:cNvSpPr>
          <p:nvPr>
            <p:ph idx="1"/>
          </p:nvPr>
        </p:nvSpPr>
        <p:spPr>
          <a:xfrm>
            <a:off x="495300" y="1340768"/>
            <a:ext cx="8915400" cy="4896544"/>
          </a:xfrm>
        </p:spPr>
        <p:txBody>
          <a:bodyPr/>
          <a:lstStyle/>
          <a:p>
            <a:r>
              <a:rPr kumimoji="1" lang="ja-JP" altLang="en-US" sz="2400" b="1" dirty="0" smtClean="0">
                <a:latin typeface="HGPｺﾞｼｯｸM" pitchFamily="50" charset="-128"/>
              </a:rPr>
              <a:t>どこをだれが決めるのか</a:t>
            </a:r>
            <a:endParaRPr kumimoji="1" lang="en-US" altLang="ja-JP" sz="2400" b="1" dirty="0" smtClean="0">
              <a:latin typeface="HGPｺﾞｼｯｸM" pitchFamily="50" charset="-128"/>
            </a:endParaRPr>
          </a:p>
          <a:p>
            <a:pPr lvl="1"/>
            <a:r>
              <a:rPr kumimoji="1" lang="ja-JP" altLang="en-US" sz="2000" dirty="0" smtClean="0"/>
              <a:t>総合的な政策（アプロー</a:t>
            </a:r>
            <a:r>
              <a:rPr lang="ja-JP" altLang="en-US" sz="2000" dirty="0" smtClean="0"/>
              <a:t>チ）を決定し、行動に移すための方向性を示す。</a:t>
            </a:r>
            <a:endParaRPr lang="en-US" altLang="ja-JP" sz="2000" dirty="0" smtClean="0"/>
          </a:p>
          <a:p>
            <a:pPr lvl="1"/>
            <a:endParaRPr lang="en-US" altLang="ja-JP" dirty="0" smtClean="0"/>
          </a:p>
          <a:p>
            <a:pPr lvl="1"/>
            <a:endParaRPr lang="en-US" altLang="ja-JP" dirty="0" smtClean="0"/>
          </a:p>
          <a:p>
            <a:pPr lvl="1"/>
            <a:endParaRPr lang="en-US" altLang="ja-JP" dirty="0" smtClean="0"/>
          </a:p>
          <a:p>
            <a:pPr lvl="1"/>
            <a:endParaRPr lang="en-US" altLang="ja-JP" dirty="0" smtClean="0"/>
          </a:p>
          <a:p>
            <a:pPr lvl="1"/>
            <a:endParaRPr lang="en-US" altLang="ja-JP" dirty="0" smtClean="0"/>
          </a:p>
          <a:p>
            <a:pPr lvl="1"/>
            <a:endParaRPr lang="en-US" altLang="ja-JP" dirty="0" smtClean="0"/>
          </a:p>
          <a:p>
            <a:pPr lvl="1"/>
            <a:r>
              <a:rPr lang="ja-JP" altLang="en-US" sz="2000" dirty="0" smtClean="0"/>
              <a:t>今まで以上に能力発揮してもらうためには？</a:t>
            </a:r>
            <a:endParaRPr lang="en-US" altLang="ja-JP" sz="2000" dirty="0" smtClean="0"/>
          </a:p>
          <a:p>
            <a:pPr lvl="1">
              <a:buNone/>
            </a:pPr>
            <a:r>
              <a:rPr lang="ja-JP" altLang="en-US" sz="2000" dirty="0" smtClean="0"/>
              <a:t>　　　　リーダーがやる気にならないと下はやる気にならない</a:t>
            </a:r>
            <a:endParaRPr lang="en-US" altLang="ja-JP" sz="2000" dirty="0" smtClean="0"/>
          </a:p>
          <a:p>
            <a:pPr lvl="1">
              <a:lnSpc>
                <a:spcPct val="150000"/>
              </a:lnSpc>
            </a:pPr>
            <a:r>
              <a:rPr lang="ja-JP" altLang="en-US" sz="2000" dirty="0" smtClean="0"/>
              <a:t>「危機感の欠如」と「先送り体質」を改善するしかない</a:t>
            </a:r>
            <a:endParaRPr lang="en-US" altLang="ja-JP" sz="2000" dirty="0" smtClean="0"/>
          </a:p>
        </p:txBody>
      </p:sp>
      <p:graphicFrame>
        <p:nvGraphicFramePr>
          <p:cNvPr id="7" name="表 6"/>
          <p:cNvGraphicFramePr>
            <a:graphicFrameLocks noGrp="1"/>
          </p:cNvGraphicFramePr>
          <p:nvPr>
            <p:extLst>
              <p:ext uri="{D42A27DB-BD31-4B8C-83A1-F6EECF244321}">
                <p14:modId xmlns:p14="http://schemas.microsoft.com/office/powerpoint/2010/main" xmlns="" val="2098402830"/>
              </p:ext>
            </p:extLst>
          </p:nvPr>
        </p:nvGraphicFramePr>
        <p:xfrm>
          <a:off x="1280592" y="2348882"/>
          <a:ext cx="7992888" cy="2620806"/>
        </p:xfrm>
        <a:graphic>
          <a:graphicData uri="http://schemas.openxmlformats.org/drawingml/2006/table">
            <a:tbl>
              <a:tblPr firstRow="1" bandRow="1">
                <a:tableStyleId>{5C22544A-7EE6-4342-B048-85BDC9FD1C3A}</a:tableStyleId>
              </a:tblPr>
              <a:tblGrid>
                <a:gridCol w="1728192"/>
                <a:gridCol w="1440160"/>
                <a:gridCol w="1440160"/>
                <a:gridCol w="1440160"/>
                <a:gridCol w="1944216"/>
              </a:tblGrid>
              <a:tr h="660242">
                <a:tc>
                  <a:txBody>
                    <a:bodyPr/>
                    <a:lstStyle/>
                    <a:p>
                      <a:pPr algn="ctr"/>
                      <a:r>
                        <a:rPr kumimoji="1" lang="ja-JP" altLang="en-US" dirty="0" smtClean="0">
                          <a:latin typeface="HGPｺﾞｼｯｸM" pitchFamily="50" charset="-128"/>
                          <a:ea typeface="HGPｺﾞｼｯｸM" pitchFamily="50" charset="-128"/>
                        </a:rPr>
                        <a:t>意思決定</a:t>
                      </a:r>
                      <a:endParaRPr kumimoji="1" lang="ja-JP" altLang="en-US" dirty="0">
                        <a:latin typeface="HGPｺﾞｼｯｸM" pitchFamily="50" charset="-128"/>
                        <a:ea typeface="HGPｺﾞｼｯｸM" pitchFamily="50" charset="-128"/>
                      </a:endParaRPr>
                    </a:p>
                  </a:txBody>
                  <a:tcPr anchor="ctr"/>
                </a:tc>
                <a:tc>
                  <a:txBody>
                    <a:bodyPr/>
                    <a:lstStyle/>
                    <a:p>
                      <a:pPr algn="ctr"/>
                      <a:r>
                        <a:rPr kumimoji="1" lang="ja-JP" altLang="en-US" dirty="0" smtClean="0">
                          <a:latin typeface="HGPｺﾞｼｯｸM" pitchFamily="50" charset="-128"/>
                          <a:ea typeface="HGPｺﾞｼｯｸM" pitchFamily="50" charset="-128"/>
                        </a:rPr>
                        <a:t>首長</a:t>
                      </a:r>
                      <a:endParaRPr kumimoji="1" lang="en-US" altLang="ja-JP" dirty="0" smtClean="0">
                        <a:latin typeface="HGPｺﾞｼｯｸM" pitchFamily="50" charset="-128"/>
                        <a:ea typeface="HGPｺﾞｼｯｸM" pitchFamily="50" charset="-128"/>
                      </a:endParaRPr>
                    </a:p>
                    <a:p>
                      <a:pPr algn="ctr"/>
                      <a:r>
                        <a:rPr kumimoji="1" lang="ja-JP" altLang="en-US" dirty="0" smtClean="0">
                          <a:latin typeface="HGPｺﾞｼｯｸM" pitchFamily="50" charset="-128"/>
                          <a:ea typeface="HGPｺﾞｼｯｸM" pitchFamily="50" charset="-128"/>
                        </a:rPr>
                        <a:t>副首長</a:t>
                      </a:r>
                      <a:endParaRPr kumimoji="1" lang="ja-JP" altLang="en-US" dirty="0">
                        <a:latin typeface="HGPｺﾞｼｯｸM" pitchFamily="50" charset="-128"/>
                        <a:ea typeface="HGPｺﾞｼｯｸM" pitchFamily="50" charset="-128"/>
                      </a:endParaRPr>
                    </a:p>
                  </a:txBody>
                  <a:tcPr/>
                </a:tc>
                <a:tc>
                  <a:txBody>
                    <a:bodyPr/>
                    <a:lstStyle/>
                    <a:p>
                      <a:pPr algn="ctr"/>
                      <a:r>
                        <a:rPr kumimoji="1" lang="ja-JP" altLang="en-US" dirty="0" smtClean="0">
                          <a:latin typeface="HGPｺﾞｼｯｸM" pitchFamily="50" charset="-128"/>
                          <a:ea typeface="HGPｺﾞｼｯｸM" pitchFamily="50" charset="-128"/>
                        </a:rPr>
                        <a:t>局長・部長</a:t>
                      </a:r>
                      <a:endParaRPr kumimoji="1" lang="en-US" altLang="ja-JP" dirty="0" smtClean="0">
                        <a:latin typeface="HGPｺﾞｼｯｸM" pitchFamily="50" charset="-128"/>
                        <a:ea typeface="HGPｺﾞｼｯｸM" pitchFamily="50" charset="-128"/>
                      </a:endParaRPr>
                    </a:p>
                    <a:p>
                      <a:pPr algn="ctr"/>
                      <a:r>
                        <a:rPr kumimoji="1" lang="en-US" altLang="ja-JP" dirty="0" smtClean="0">
                          <a:latin typeface="HGPｺﾞｼｯｸM" pitchFamily="50" charset="-128"/>
                          <a:ea typeface="HGPｺﾞｼｯｸM" pitchFamily="50" charset="-128"/>
                        </a:rPr>
                        <a:t>CIO</a:t>
                      </a:r>
                      <a:endParaRPr kumimoji="1" lang="ja-JP" altLang="en-US" dirty="0">
                        <a:latin typeface="HGPｺﾞｼｯｸM" pitchFamily="50" charset="-128"/>
                        <a:ea typeface="HGPｺﾞｼｯｸM" pitchFamily="50" charset="-128"/>
                      </a:endParaRPr>
                    </a:p>
                  </a:txBody>
                  <a:tcPr/>
                </a:tc>
                <a:tc>
                  <a:txBody>
                    <a:bodyPr/>
                    <a:lstStyle/>
                    <a:p>
                      <a:pPr algn="ctr"/>
                      <a:r>
                        <a:rPr kumimoji="1" lang="ja-JP" altLang="en-US" dirty="0" smtClean="0">
                          <a:latin typeface="HGPｺﾞｼｯｸM" pitchFamily="50" charset="-128"/>
                          <a:ea typeface="HGPｺﾞｼｯｸM" pitchFamily="50" charset="-128"/>
                        </a:rPr>
                        <a:t>課長</a:t>
                      </a:r>
                      <a:endParaRPr kumimoji="1" lang="en-US" altLang="ja-JP" dirty="0" smtClean="0">
                        <a:latin typeface="HGPｺﾞｼｯｸM" pitchFamily="50" charset="-128"/>
                        <a:ea typeface="HGPｺﾞｼｯｸM" pitchFamily="50" charset="-128"/>
                      </a:endParaRPr>
                    </a:p>
                    <a:p>
                      <a:pPr algn="ctr"/>
                      <a:r>
                        <a:rPr kumimoji="1" lang="en-US" altLang="ja-JP" dirty="0" smtClean="0">
                          <a:latin typeface="HGPｺﾞｼｯｸM" pitchFamily="50" charset="-128"/>
                          <a:ea typeface="HGPｺﾞｼｯｸM" pitchFamily="50" charset="-128"/>
                        </a:rPr>
                        <a:t>CIO</a:t>
                      </a:r>
                      <a:r>
                        <a:rPr kumimoji="1" lang="ja-JP" altLang="en-US" dirty="0" smtClean="0">
                          <a:latin typeface="HGPｺﾞｼｯｸM" pitchFamily="50" charset="-128"/>
                          <a:ea typeface="HGPｺﾞｼｯｸM" pitchFamily="50" charset="-128"/>
                        </a:rPr>
                        <a:t>補佐</a:t>
                      </a:r>
                      <a:endParaRPr kumimoji="1" lang="ja-JP" altLang="en-US" dirty="0">
                        <a:latin typeface="HGPｺﾞｼｯｸM" pitchFamily="50" charset="-128"/>
                        <a:ea typeface="HGPｺﾞｼｯｸM" pitchFamily="50" charset="-128"/>
                      </a:endParaRPr>
                    </a:p>
                  </a:txBody>
                  <a:tcPr/>
                </a:tc>
                <a:tc>
                  <a:txBody>
                    <a:bodyPr/>
                    <a:lstStyle/>
                    <a:p>
                      <a:pPr algn="ctr"/>
                      <a:r>
                        <a:rPr kumimoji="1" lang="ja-JP" altLang="en-US" dirty="0" smtClean="0">
                          <a:latin typeface="HGPｺﾞｼｯｸM" pitchFamily="50" charset="-128"/>
                          <a:ea typeface="HGPｺﾞｼｯｸM" pitchFamily="50" charset="-128"/>
                        </a:rPr>
                        <a:t>係長</a:t>
                      </a:r>
                      <a:endParaRPr kumimoji="1" lang="en-US" altLang="ja-JP" dirty="0" smtClean="0">
                        <a:latin typeface="HGPｺﾞｼｯｸM" pitchFamily="50" charset="-128"/>
                        <a:ea typeface="HGPｺﾞｼｯｸM" pitchFamily="50" charset="-128"/>
                      </a:endParaRPr>
                    </a:p>
                    <a:p>
                      <a:pPr algn="ctr"/>
                      <a:r>
                        <a:rPr kumimoji="1" lang="ja-JP" altLang="en-US" dirty="0" smtClean="0">
                          <a:latin typeface="HGPｺﾞｼｯｸM" pitchFamily="50" charset="-128"/>
                          <a:ea typeface="HGPｺﾞｼｯｸM" pitchFamily="50" charset="-128"/>
                        </a:rPr>
                        <a:t>（情報担当）</a:t>
                      </a:r>
                      <a:endParaRPr kumimoji="1" lang="ja-JP" altLang="en-US" dirty="0">
                        <a:latin typeface="HGPｺﾞｼｯｸM" pitchFamily="50" charset="-128"/>
                        <a:ea typeface="HGPｺﾞｼｯｸM" pitchFamily="50" charset="-128"/>
                      </a:endParaRPr>
                    </a:p>
                  </a:txBody>
                  <a:tcPr/>
                </a:tc>
              </a:tr>
              <a:tr h="660242">
                <a:tc>
                  <a:txBody>
                    <a:bodyPr/>
                    <a:lstStyle/>
                    <a:p>
                      <a:pPr algn="ctr"/>
                      <a:r>
                        <a:rPr kumimoji="1" lang="ja-JP" altLang="en-US" dirty="0" smtClean="0">
                          <a:latin typeface="HGPｺﾞｼｯｸM" pitchFamily="50" charset="-128"/>
                          <a:ea typeface="HGPｺﾞｼｯｸM" pitchFamily="50" charset="-128"/>
                        </a:rPr>
                        <a:t>　戦略的</a:t>
                      </a:r>
                      <a:endParaRPr kumimoji="1" lang="en-US" altLang="ja-JP" dirty="0" smtClean="0">
                        <a:latin typeface="HGPｺﾞｼｯｸM" pitchFamily="50" charset="-128"/>
                        <a:ea typeface="HGPｺﾞｼｯｸM" pitchFamily="50" charset="-128"/>
                      </a:endParaRPr>
                    </a:p>
                    <a:p>
                      <a:pPr algn="ctr"/>
                      <a:r>
                        <a:rPr kumimoji="1" lang="ja-JP" altLang="en-US" dirty="0" smtClean="0">
                          <a:latin typeface="HGPｺﾞｼｯｸM" pitchFamily="50" charset="-128"/>
                          <a:ea typeface="HGPｺﾞｼｯｸM" pitchFamily="50" charset="-128"/>
                        </a:rPr>
                        <a:t>（組織全体）</a:t>
                      </a:r>
                      <a:endParaRPr kumimoji="1" lang="ja-JP" altLang="en-US" dirty="0">
                        <a:latin typeface="HGPｺﾞｼｯｸM" pitchFamily="50" charset="-128"/>
                        <a:ea typeface="HGPｺﾞｼｯｸM" pitchFamily="50" charset="-128"/>
                      </a:endParaRPr>
                    </a:p>
                  </a:txBody>
                  <a:tcPr anchor="ctr"/>
                </a:tc>
                <a:tc>
                  <a:txBody>
                    <a:bodyPr/>
                    <a:lstStyle/>
                    <a:p>
                      <a:r>
                        <a:rPr kumimoji="1" lang="ja-JP" altLang="en-US" dirty="0" smtClean="0">
                          <a:latin typeface="HGPｺﾞｼｯｸM" pitchFamily="50" charset="-128"/>
                          <a:ea typeface="HGPｺﾞｼｯｸM" pitchFamily="50" charset="-128"/>
                        </a:rPr>
                        <a:t>　　　○</a:t>
                      </a:r>
                      <a:endParaRPr kumimoji="1" lang="ja-JP" altLang="en-US" dirty="0">
                        <a:latin typeface="HGPｺﾞｼｯｸM" pitchFamily="50" charset="-128"/>
                        <a:ea typeface="HGPｺﾞｼｯｸM" pitchFamily="50" charset="-128"/>
                      </a:endParaRPr>
                    </a:p>
                  </a:txBody>
                  <a:tcPr anchor="ctr"/>
                </a:tc>
                <a:tc>
                  <a:txBody>
                    <a:bodyPr/>
                    <a:lstStyle/>
                    <a:p>
                      <a:r>
                        <a:rPr kumimoji="1" lang="ja-JP" altLang="en-US" dirty="0" smtClean="0">
                          <a:latin typeface="HGPｺﾞｼｯｸM" pitchFamily="50" charset="-128"/>
                          <a:ea typeface="HGPｺﾞｼｯｸM" pitchFamily="50" charset="-128"/>
                        </a:rPr>
                        <a:t>　　　○</a:t>
                      </a:r>
                      <a:endParaRPr kumimoji="1" lang="ja-JP" altLang="en-US" dirty="0">
                        <a:latin typeface="HGPｺﾞｼｯｸM" pitchFamily="50" charset="-128"/>
                        <a:ea typeface="HGPｺﾞｼｯｸM" pitchFamily="50" charset="-128"/>
                      </a:endParaRPr>
                    </a:p>
                  </a:txBody>
                  <a:tcPr anchor="ctr"/>
                </a:tc>
                <a:tc>
                  <a:txBody>
                    <a:bodyPr/>
                    <a:lstStyle/>
                    <a:p>
                      <a:endParaRPr kumimoji="1" lang="ja-JP" altLang="en-US" dirty="0">
                        <a:latin typeface="HGPｺﾞｼｯｸM" pitchFamily="50" charset="-128"/>
                        <a:ea typeface="HGPｺﾞｼｯｸM" pitchFamily="50" charset="-128"/>
                      </a:endParaRPr>
                    </a:p>
                  </a:txBody>
                  <a:tcPr anchor="ctr"/>
                </a:tc>
                <a:tc>
                  <a:txBody>
                    <a:bodyPr/>
                    <a:lstStyle/>
                    <a:p>
                      <a:r>
                        <a:rPr kumimoji="1" lang="ja-JP" altLang="en-US" dirty="0" smtClean="0">
                          <a:latin typeface="HGPｺﾞｼｯｸM" pitchFamily="50" charset="-128"/>
                          <a:ea typeface="HGPｺﾞｼｯｸM" pitchFamily="50" charset="-128"/>
                        </a:rPr>
                        <a:t>　　　○　</a:t>
                      </a:r>
                      <a:r>
                        <a:rPr kumimoji="1" lang="ja-JP" altLang="en-US" sz="1600" dirty="0" smtClean="0">
                          <a:latin typeface="HGPｺﾞｼｯｸM" pitchFamily="50" charset="-128"/>
                          <a:ea typeface="HGPｺﾞｼｯｸM" pitchFamily="50" charset="-128"/>
                        </a:rPr>
                        <a:t>情報提供</a:t>
                      </a:r>
                      <a:endParaRPr kumimoji="1" lang="ja-JP" altLang="en-US" sz="1600" dirty="0">
                        <a:latin typeface="HGPｺﾞｼｯｸM" pitchFamily="50" charset="-128"/>
                        <a:ea typeface="HGPｺﾞｼｯｸM" pitchFamily="50" charset="-128"/>
                      </a:endParaRPr>
                    </a:p>
                  </a:txBody>
                  <a:tcPr anchor="ctr"/>
                </a:tc>
              </a:tr>
              <a:tr h="660242">
                <a:tc>
                  <a:txBody>
                    <a:bodyPr/>
                    <a:lstStyle/>
                    <a:p>
                      <a:pPr algn="ctr"/>
                      <a:r>
                        <a:rPr kumimoji="1" lang="ja-JP" altLang="en-US" dirty="0" smtClean="0">
                          <a:latin typeface="HGPｺﾞｼｯｸM" pitchFamily="50" charset="-128"/>
                          <a:ea typeface="HGPｺﾞｼｯｸM" pitchFamily="50" charset="-128"/>
                        </a:rPr>
                        <a:t>　戦術的</a:t>
                      </a:r>
                      <a:endParaRPr kumimoji="1" lang="en-US" altLang="ja-JP" dirty="0" smtClean="0">
                        <a:latin typeface="HGPｺﾞｼｯｸM" pitchFamily="50" charset="-128"/>
                        <a:ea typeface="HGPｺﾞｼｯｸM" pitchFamily="50" charset="-128"/>
                      </a:endParaRPr>
                    </a:p>
                    <a:p>
                      <a:pPr algn="ctr"/>
                      <a:r>
                        <a:rPr kumimoji="1" lang="ja-JP" altLang="en-US" dirty="0" smtClean="0">
                          <a:latin typeface="HGPｺﾞｼｯｸM" pitchFamily="50" charset="-128"/>
                          <a:ea typeface="HGPｺﾞｼｯｸM" pitchFamily="50" charset="-128"/>
                        </a:rPr>
                        <a:t>（業務レベル）</a:t>
                      </a:r>
                      <a:endParaRPr kumimoji="1" lang="ja-JP" altLang="en-US" dirty="0">
                        <a:latin typeface="HGPｺﾞｼｯｸM" pitchFamily="50" charset="-128"/>
                        <a:ea typeface="HGPｺﾞｼｯｸM" pitchFamily="50" charset="-128"/>
                      </a:endParaRPr>
                    </a:p>
                  </a:txBody>
                  <a:tcPr anchor="ctr"/>
                </a:tc>
                <a:tc>
                  <a:txBody>
                    <a:bodyPr/>
                    <a:lstStyle/>
                    <a:p>
                      <a:endParaRPr kumimoji="1" lang="ja-JP" altLang="en-US" dirty="0">
                        <a:latin typeface="HGPｺﾞｼｯｸM" pitchFamily="50" charset="-128"/>
                        <a:ea typeface="HGPｺﾞｼｯｸM" pitchFamily="50" charset="-128"/>
                      </a:endParaRPr>
                    </a:p>
                  </a:txBody>
                  <a:tcPr anchor="ctr"/>
                </a:tc>
                <a:tc>
                  <a:txBody>
                    <a:bodyPr/>
                    <a:lstStyle/>
                    <a:p>
                      <a:r>
                        <a:rPr kumimoji="1" lang="ja-JP" altLang="en-US" dirty="0" smtClean="0">
                          <a:latin typeface="HGPｺﾞｼｯｸM" pitchFamily="50" charset="-128"/>
                          <a:ea typeface="HGPｺﾞｼｯｸM" pitchFamily="50" charset="-128"/>
                        </a:rPr>
                        <a:t>　　　○</a:t>
                      </a:r>
                      <a:endParaRPr kumimoji="1" lang="ja-JP" altLang="en-US" dirty="0">
                        <a:latin typeface="HGPｺﾞｼｯｸM" pitchFamily="50" charset="-128"/>
                        <a:ea typeface="HGPｺﾞｼｯｸM" pitchFamily="50" charset="-128"/>
                      </a:endParaRPr>
                    </a:p>
                  </a:txBody>
                  <a:tcPr anchor="ctr"/>
                </a:tc>
                <a:tc>
                  <a:txBody>
                    <a:bodyPr/>
                    <a:lstStyle/>
                    <a:p>
                      <a:r>
                        <a:rPr kumimoji="1" lang="ja-JP" altLang="en-US" dirty="0" smtClean="0">
                          <a:latin typeface="HGPｺﾞｼｯｸM" pitchFamily="50" charset="-128"/>
                          <a:ea typeface="HGPｺﾞｼｯｸM" pitchFamily="50" charset="-128"/>
                        </a:rPr>
                        <a:t>　　　○</a:t>
                      </a:r>
                      <a:endParaRPr kumimoji="1" lang="ja-JP" altLang="en-US" dirty="0">
                        <a:latin typeface="HGPｺﾞｼｯｸM" pitchFamily="50" charset="-128"/>
                        <a:ea typeface="HGPｺﾞｼｯｸM" pitchFamily="50" charset="-128"/>
                      </a:endParaRPr>
                    </a:p>
                  </a:txBody>
                  <a:tcPr anchor="ctr"/>
                </a:tc>
                <a:tc>
                  <a:txBody>
                    <a:bodyPr/>
                    <a:lstStyle/>
                    <a:p>
                      <a:r>
                        <a:rPr kumimoji="1" lang="ja-JP" altLang="en-US" dirty="0" smtClean="0">
                          <a:latin typeface="HGPｺﾞｼｯｸM" pitchFamily="50" charset="-128"/>
                          <a:ea typeface="HGPｺﾞｼｯｸM" pitchFamily="50" charset="-128"/>
                        </a:rPr>
                        <a:t>　　　○　　</a:t>
                      </a:r>
                      <a:endParaRPr kumimoji="1" lang="ja-JP" altLang="en-US" sz="1600" dirty="0">
                        <a:latin typeface="HGPｺﾞｼｯｸM" pitchFamily="50" charset="-128"/>
                        <a:ea typeface="HGPｺﾞｼｯｸM" pitchFamily="50" charset="-128"/>
                      </a:endParaRPr>
                    </a:p>
                  </a:txBody>
                  <a:tcPr anchor="ctr"/>
                </a:tc>
              </a:tr>
              <a:tr h="377281">
                <a:tc>
                  <a:txBody>
                    <a:bodyPr/>
                    <a:lstStyle/>
                    <a:p>
                      <a:pPr algn="ctr"/>
                      <a:r>
                        <a:rPr kumimoji="1" lang="ja-JP" altLang="en-US" dirty="0" smtClean="0">
                          <a:latin typeface="HGPｺﾞｼｯｸM" pitchFamily="50" charset="-128"/>
                          <a:ea typeface="HGPｺﾞｼｯｸM" pitchFamily="50" charset="-128"/>
                        </a:rPr>
                        <a:t>　実践ツール</a:t>
                      </a:r>
                      <a:endParaRPr kumimoji="1" lang="en-US" altLang="ja-JP" dirty="0" smtClean="0">
                        <a:latin typeface="HGPｺﾞｼｯｸM" pitchFamily="50" charset="-128"/>
                        <a:ea typeface="HGPｺﾞｼｯｸM" pitchFamily="50" charset="-128"/>
                      </a:endParaRPr>
                    </a:p>
                    <a:p>
                      <a:pPr algn="ctr"/>
                      <a:endParaRPr kumimoji="1" lang="ja-JP" altLang="en-US" dirty="0">
                        <a:latin typeface="HGPｺﾞｼｯｸM" pitchFamily="50" charset="-128"/>
                        <a:ea typeface="HGPｺﾞｼｯｸM" pitchFamily="50" charset="-128"/>
                      </a:endParaRPr>
                    </a:p>
                  </a:txBody>
                  <a:tcPr anchor="ctr"/>
                </a:tc>
                <a:tc>
                  <a:txBody>
                    <a:bodyPr/>
                    <a:lstStyle/>
                    <a:p>
                      <a:endParaRPr kumimoji="1" lang="ja-JP" altLang="en-US" dirty="0">
                        <a:latin typeface="HGPｺﾞｼｯｸM" pitchFamily="50" charset="-128"/>
                        <a:ea typeface="HGPｺﾞｼｯｸM" pitchFamily="50" charset="-128"/>
                      </a:endParaRPr>
                    </a:p>
                  </a:txBody>
                  <a:tcPr anchor="ctr"/>
                </a:tc>
                <a:tc>
                  <a:txBody>
                    <a:bodyPr/>
                    <a:lstStyle/>
                    <a:p>
                      <a:endParaRPr kumimoji="1" lang="ja-JP" altLang="en-US" dirty="0">
                        <a:latin typeface="HGPｺﾞｼｯｸM" pitchFamily="50" charset="-128"/>
                        <a:ea typeface="HGPｺﾞｼｯｸM" pitchFamily="50" charset="-128"/>
                      </a:endParaRPr>
                    </a:p>
                  </a:txBody>
                  <a:tcPr anchor="ctr"/>
                </a:tc>
                <a:tc>
                  <a:txBody>
                    <a:bodyPr/>
                    <a:lstStyle/>
                    <a:p>
                      <a:r>
                        <a:rPr kumimoji="1" lang="ja-JP" altLang="en-US" dirty="0" smtClean="0">
                          <a:latin typeface="HGPｺﾞｼｯｸM" pitchFamily="50" charset="-128"/>
                          <a:ea typeface="HGPｺﾞｼｯｸM" pitchFamily="50" charset="-128"/>
                        </a:rPr>
                        <a:t>　　　○</a:t>
                      </a:r>
                      <a:endParaRPr kumimoji="1" lang="ja-JP" altLang="en-US" dirty="0">
                        <a:latin typeface="HGPｺﾞｼｯｸM" pitchFamily="50" charset="-128"/>
                        <a:ea typeface="HGPｺﾞｼｯｸM" pitchFamily="50" charset="-128"/>
                      </a:endParaRPr>
                    </a:p>
                  </a:txBody>
                  <a:tcPr anchor="ctr"/>
                </a:tc>
                <a:tc>
                  <a:txBody>
                    <a:bodyPr/>
                    <a:lstStyle/>
                    <a:p>
                      <a:r>
                        <a:rPr kumimoji="1" lang="ja-JP" altLang="en-US" dirty="0" smtClean="0">
                          <a:latin typeface="HGPｺﾞｼｯｸM" pitchFamily="50" charset="-128"/>
                          <a:ea typeface="HGPｺﾞｼｯｸM" pitchFamily="50" charset="-128"/>
                        </a:rPr>
                        <a:t>　　　○</a:t>
                      </a:r>
                      <a:endParaRPr kumimoji="1" lang="ja-JP" altLang="en-US" dirty="0">
                        <a:latin typeface="HGPｺﾞｼｯｸM" pitchFamily="50" charset="-128"/>
                        <a:ea typeface="HGPｺﾞｼｯｸM" pitchFamily="50" charset="-128"/>
                      </a:endParaRPr>
                    </a:p>
                  </a:txBody>
                  <a:tcPr anchor="ctr"/>
                </a:tc>
              </a:tr>
            </a:tbl>
          </a:graphicData>
        </a:graphic>
      </p:graphicFrame>
      <p:sp>
        <p:nvSpPr>
          <p:cNvPr id="5" name="スライド番号プレースホルダ 4"/>
          <p:cNvSpPr>
            <a:spLocks noGrp="1"/>
          </p:cNvSpPr>
          <p:nvPr>
            <p:ph type="sldNum" sz="quarter" idx="12"/>
          </p:nvPr>
        </p:nvSpPr>
        <p:spPr/>
        <p:txBody>
          <a:bodyPr/>
          <a:lstStyle/>
          <a:p>
            <a:fld id="{8EDC12F3-E265-4EA4-8231-EBF85ED9DCFF}" type="slidenum">
              <a:rPr lang="en-US" altLang="ja-JP" smtClean="0"/>
              <a:pPr/>
              <a:t>17</a:t>
            </a:fld>
            <a:endParaRPr lang="ja-JP" altLang="en-US" dirty="0"/>
          </a:p>
        </p:txBody>
      </p:sp>
      <p:sp>
        <p:nvSpPr>
          <p:cNvPr id="6" name="フッター プレースホルダ 5"/>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extLst>
      <p:ext uri="{BB962C8B-B14F-4D97-AF65-F5344CB8AC3E}">
        <p14:creationId xmlns:p14="http://schemas.microsoft.com/office/powerpoint/2010/main" xmlns="" val="31228291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ctr"/>
          <a:lstStyle/>
          <a:p>
            <a:r>
              <a:rPr lang="ja-JP" altLang="en-US" dirty="0" smtClean="0"/>
              <a:t>６</a:t>
            </a:r>
            <a:r>
              <a:rPr lang="ja-JP" altLang="ja-JP" dirty="0" smtClean="0"/>
              <a:t>．</a:t>
            </a:r>
            <a:r>
              <a:rPr lang="ja-JP" altLang="en-US" dirty="0" smtClean="0"/>
              <a:t>推進体制の確立　</a:t>
            </a:r>
            <a:r>
              <a:rPr lang="ja-JP" altLang="en-US" sz="2400" dirty="0" smtClean="0"/>
              <a:t>～戦略的なリーダーの配置～</a:t>
            </a:r>
            <a:endParaRPr kumimoji="1" lang="ja-JP" altLang="en-US" sz="2400" dirty="0"/>
          </a:p>
        </p:txBody>
      </p:sp>
      <p:sp>
        <p:nvSpPr>
          <p:cNvPr id="3" name="コンテンツ プレースホルダー 2"/>
          <p:cNvSpPr>
            <a:spLocks noGrp="1"/>
          </p:cNvSpPr>
          <p:nvPr>
            <p:ph idx="1"/>
          </p:nvPr>
        </p:nvSpPr>
        <p:spPr>
          <a:xfrm>
            <a:off x="495300" y="1340769"/>
            <a:ext cx="8915400" cy="720080"/>
          </a:xfrm>
        </p:spPr>
        <p:txBody>
          <a:bodyPr/>
          <a:lstStyle/>
          <a:p>
            <a:r>
              <a:rPr kumimoji="1" lang="ja-JP" altLang="en-US" sz="2800" dirty="0" smtClean="0">
                <a:latin typeface="HGPｺﾞｼｯｸM" pitchFamily="50" charset="-128"/>
              </a:rPr>
              <a:t>推進のためのリーダーの設置</a:t>
            </a:r>
            <a:endParaRPr kumimoji="1" lang="ja-JP" altLang="en-US" sz="2800" dirty="0">
              <a:latin typeface="HGPｺﾞｼｯｸM" pitchFamily="50" charset="-128"/>
            </a:endParaRPr>
          </a:p>
        </p:txBody>
      </p:sp>
      <p:grpSp>
        <p:nvGrpSpPr>
          <p:cNvPr id="5" name="グループ化 4"/>
          <p:cNvGrpSpPr/>
          <p:nvPr/>
        </p:nvGrpSpPr>
        <p:grpSpPr>
          <a:xfrm>
            <a:off x="920552" y="2096027"/>
            <a:ext cx="8568952" cy="432048"/>
            <a:chOff x="920552" y="1916832"/>
            <a:chExt cx="8568952" cy="432048"/>
          </a:xfrm>
        </p:grpSpPr>
        <p:sp>
          <p:nvSpPr>
            <p:cNvPr id="6" name="片側の 2 つの角を丸めた四角形 5"/>
            <p:cNvSpPr/>
            <p:nvPr/>
          </p:nvSpPr>
          <p:spPr bwMode="auto">
            <a:xfrm>
              <a:off x="1064568" y="1916832"/>
              <a:ext cx="3024336" cy="432048"/>
            </a:xfrm>
            <a:prstGeom prst="round2SameRect">
              <a:avLst/>
            </a:prstGeom>
            <a:ln>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2400" dirty="0" smtClean="0">
                  <a:solidFill>
                    <a:schemeClr val="tx1"/>
                  </a:solidFill>
                  <a:latin typeface="HGPｺﾞｼｯｸM" pitchFamily="50" charset="-128"/>
                  <a:ea typeface="HGPｺﾞｼｯｸM" pitchFamily="50" charset="-128"/>
                </a:rPr>
                <a:t>首長／副首長</a:t>
              </a:r>
              <a:endParaRPr kumimoji="0" lang="ja-JP" altLang="en-US" sz="24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cxnSp>
          <p:nvCxnSpPr>
            <p:cNvPr id="8" name="直線コネクタ 7"/>
            <p:cNvCxnSpPr/>
            <p:nvPr/>
          </p:nvCxnSpPr>
          <p:spPr bwMode="auto">
            <a:xfrm>
              <a:off x="920552" y="2348880"/>
              <a:ext cx="8568952" cy="0"/>
            </a:xfrm>
            <a:prstGeom prst="line">
              <a:avLst/>
            </a:prstGeom>
            <a:solidFill>
              <a:schemeClr val="accent1"/>
            </a:solidFill>
            <a:ln w="9525" cap="flat" cmpd="sng" algn="ctr">
              <a:solidFill>
                <a:srgbClr val="0033CC"/>
              </a:solidFill>
              <a:prstDash val="solid"/>
              <a:round/>
              <a:headEnd type="none" w="med" len="med"/>
              <a:tailEnd type="none" w="med" len="med"/>
            </a:ln>
            <a:effectLst>
              <a:prstShdw prst="shdw17" dist="17961" dir="2700000">
                <a:schemeClr val="bg2"/>
              </a:prstShdw>
            </a:effectLst>
          </p:spPr>
        </p:cxnSp>
      </p:grpSp>
      <p:sp>
        <p:nvSpPr>
          <p:cNvPr id="9" name="テキスト ボックス 8"/>
          <p:cNvSpPr txBox="1"/>
          <p:nvPr/>
        </p:nvSpPr>
        <p:spPr>
          <a:xfrm>
            <a:off x="1064570" y="2600083"/>
            <a:ext cx="7119257" cy="707886"/>
          </a:xfrm>
          <a:prstGeom prst="rect">
            <a:avLst/>
          </a:prstGeom>
          <a:noFill/>
        </p:spPr>
        <p:txBody>
          <a:bodyPr wrap="none" rtlCol="0">
            <a:spAutoFit/>
          </a:bodyPr>
          <a:lstStyle/>
          <a:p>
            <a:pPr marL="285750" indent="-285750">
              <a:buFont typeface="Wingdings" pitchFamily="2" charset="2"/>
              <a:buChar char="u"/>
            </a:pPr>
            <a:r>
              <a:rPr kumimoji="1" lang="ja-JP" altLang="en-US" sz="2000" dirty="0" smtClean="0">
                <a:latin typeface="HGPｺﾞｼｯｸM" pitchFamily="50" charset="-128"/>
                <a:ea typeface="HGPｺﾞｼｯｸM" pitchFamily="50" charset="-128"/>
              </a:rPr>
              <a:t>総合的なアプローチで切り口を明確に示し、最後まで関与する</a:t>
            </a:r>
            <a:endParaRPr kumimoji="1" lang="en-US" altLang="ja-JP" sz="2000" dirty="0" smtClean="0">
              <a:latin typeface="HGPｺﾞｼｯｸM" pitchFamily="50" charset="-128"/>
              <a:ea typeface="HGPｺﾞｼｯｸM" pitchFamily="50" charset="-128"/>
            </a:endParaRPr>
          </a:p>
          <a:p>
            <a:pPr marL="285750" indent="-285750">
              <a:buFont typeface="Wingdings" pitchFamily="2" charset="2"/>
              <a:buChar char="u"/>
            </a:pPr>
            <a:r>
              <a:rPr kumimoji="1" lang="ja-JP" altLang="en-US" sz="2000" dirty="0" smtClean="0">
                <a:latin typeface="HGPｺﾞｼｯｸM" pitchFamily="50" charset="-128"/>
                <a:ea typeface="HGPｺﾞｼｯｸM" pitchFamily="50" charset="-128"/>
              </a:rPr>
              <a:t>組織全体の取り組みだと発言しただけでは・・・失敗</a:t>
            </a:r>
            <a:endParaRPr kumimoji="1" lang="ja-JP" altLang="en-US" sz="2000" dirty="0">
              <a:latin typeface="HGPｺﾞｼｯｸM" pitchFamily="50" charset="-128"/>
              <a:ea typeface="HGPｺﾞｼｯｸM" pitchFamily="50" charset="-128"/>
            </a:endParaRPr>
          </a:p>
        </p:txBody>
      </p:sp>
      <p:sp>
        <p:nvSpPr>
          <p:cNvPr id="10" name="乗算記号 9"/>
          <p:cNvSpPr/>
          <p:nvPr/>
        </p:nvSpPr>
        <p:spPr bwMode="auto">
          <a:xfrm>
            <a:off x="6897216" y="2891356"/>
            <a:ext cx="432049" cy="432048"/>
          </a:xfrm>
          <a:prstGeom prst="mathMultiply">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grpSp>
        <p:nvGrpSpPr>
          <p:cNvPr id="11" name="グループ化 10"/>
          <p:cNvGrpSpPr/>
          <p:nvPr/>
        </p:nvGrpSpPr>
        <p:grpSpPr>
          <a:xfrm>
            <a:off x="920552" y="3460938"/>
            <a:ext cx="8568952" cy="432048"/>
            <a:chOff x="920552" y="1916832"/>
            <a:chExt cx="8568952" cy="432048"/>
          </a:xfrm>
        </p:grpSpPr>
        <p:sp>
          <p:nvSpPr>
            <p:cNvPr id="12" name="片側の 2 つの角を丸めた四角形 11"/>
            <p:cNvSpPr/>
            <p:nvPr/>
          </p:nvSpPr>
          <p:spPr bwMode="auto">
            <a:xfrm>
              <a:off x="1064568" y="1916832"/>
              <a:ext cx="3024336" cy="432048"/>
            </a:xfrm>
            <a:prstGeom prst="round2SameRect">
              <a:avLst/>
            </a:prstGeom>
            <a:ln>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2400" dirty="0">
                  <a:solidFill>
                    <a:schemeClr val="tx1"/>
                  </a:solidFill>
                  <a:latin typeface="HGPｺﾞｼｯｸM" pitchFamily="50" charset="-128"/>
                  <a:ea typeface="HGPｺﾞｼｯｸM" pitchFamily="50" charset="-128"/>
                </a:rPr>
                <a:t>副</a:t>
              </a:r>
              <a:r>
                <a:rPr lang="ja-JP" altLang="en-US" sz="2400" dirty="0" smtClean="0">
                  <a:solidFill>
                    <a:schemeClr val="tx1"/>
                  </a:solidFill>
                  <a:latin typeface="HGPｺﾞｼｯｸM" pitchFamily="50" charset="-128"/>
                  <a:ea typeface="HGPｺﾞｼｯｸM" pitchFamily="50" charset="-128"/>
                </a:rPr>
                <a:t>首長／局長、部長</a:t>
              </a:r>
              <a:endParaRPr kumimoji="0" lang="ja-JP" altLang="en-US" sz="24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cxnSp>
          <p:nvCxnSpPr>
            <p:cNvPr id="13" name="直線コネクタ 12"/>
            <p:cNvCxnSpPr/>
            <p:nvPr/>
          </p:nvCxnSpPr>
          <p:spPr bwMode="auto">
            <a:xfrm>
              <a:off x="920552" y="2348880"/>
              <a:ext cx="8568952" cy="0"/>
            </a:xfrm>
            <a:prstGeom prst="line">
              <a:avLst/>
            </a:prstGeom>
            <a:solidFill>
              <a:schemeClr val="accent1"/>
            </a:solidFill>
            <a:ln w="9525" cap="flat" cmpd="sng" algn="ctr">
              <a:solidFill>
                <a:srgbClr val="0033CC"/>
              </a:solidFill>
              <a:prstDash val="solid"/>
              <a:round/>
              <a:headEnd type="none" w="med" len="med"/>
              <a:tailEnd type="none" w="med" len="med"/>
            </a:ln>
            <a:effectLst>
              <a:prstShdw prst="shdw17" dist="17961" dir="2700000">
                <a:schemeClr val="bg2"/>
              </a:prstShdw>
            </a:effectLst>
          </p:spPr>
        </p:cxnSp>
      </p:grpSp>
      <p:sp>
        <p:nvSpPr>
          <p:cNvPr id="14" name="テキスト ボックス 13"/>
          <p:cNvSpPr txBox="1"/>
          <p:nvPr/>
        </p:nvSpPr>
        <p:spPr>
          <a:xfrm>
            <a:off x="1064568" y="3964994"/>
            <a:ext cx="5966698" cy="707886"/>
          </a:xfrm>
          <a:prstGeom prst="rect">
            <a:avLst/>
          </a:prstGeom>
          <a:noFill/>
        </p:spPr>
        <p:txBody>
          <a:bodyPr wrap="none" rtlCol="0">
            <a:spAutoFit/>
          </a:bodyPr>
          <a:lstStyle/>
          <a:p>
            <a:pPr marL="285750" indent="-285750">
              <a:buFont typeface="Wingdings" pitchFamily="2" charset="2"/>
              <a:buChar char="u"/>
            </a:pPr>
            <a:r>
              <a:rPr kumimoji="1" lang="ja-JP" altLang="en-US" sz="2000" dirty="0" smtClean="0">
                <a:latin typeface="HGPｺﾞｼｯｸM" pitchFamily="50" charset="-128"/>
                <a:ea typeface="HGPｺﾞｼｯｸM" pitchFamily="50" charset="-128"/>
              </a:rPr>
              <a:t>戦略的な意思決定　いざとなったら矢面にたつ覚悟</a:t>
            </a:r>
            <a:endParaRPr kumimoji="1" lang="en-US" altLang="ja-JP" sz="2000" dirty="0" smtClean="0">
              <a:latin typeface="HGPｺﾞｼｯｸM" pitchFamily="50" charset="-128"/>
              <a:ea typeface="HGPｺﾞｼｯｸM" pitchFamily="50" charset="-128"/>
            </a:endParaRPr>
          </a:p>
          <a:p>
            <a:pPr marL="285750" indent="-285750">
              <a:buFont typeface="Wingdings" pitchFamily="2" charset="2"/>
              <a:buChar char="u"/>
            </a:pPr>
            <a:r>
              <a:rPr kumimoji="1" lang="ja-JP" altLang="en-US" sz="2000" dirty="0">
                <a:latin typeface="HGPｺﾞｼｯｸM" pitchFamily="50" charset="-128"/>
                <a:ea typeface="HGPｺﾞｼｯｸM" pitchFamily="50" charset="-128"/>
              </a:rPr>
              <a:t>妥協</a:t>
            </a:r>
            <a:r>
              <a:rPr kumimoji="1" lang="ja-JP" altLang="en-US" sz="2000" dirty="0" smtClean="0">
                <a:latin typeface="HGPｺﾞｼｯｸM" pitchFamily="50" charset="-128"/>
                <a:ea typeface="HGPｺﾞｼｯｸM" pitchFamily="50" charset="-128"/>
              </a:rPr>
              <a:t>重視連続の組織風土・・・失敗</a:t>
            </a:r>
            <a:endParaRPr kumimoji="1" lang="en-US" altLang="ja-JP" sz="2000" dirty="0" smtClean="0">
              <a:latin typeface="HGPｺﾞｼｯｸM" pitchFamily="50" charset="-128"/>
              <a:ea typeface="HGPｺﾞｼｯｸM" pitchFamily="50" charset="-128"/>
            </a:endParaRPr>
          </a:p>
        </p:txBody>
      </p:sp>
      <p:sp>
        <p:nvSpPr>
          <p:cNvPr id="15" name="乗算記号 14"/>
          <p:cNvSpPr/>
          <p:nvPr/>
        </p:nvSpPr>
        <p:spPr bwMode="auto">
          <a:xfrm>
            <a:off x="5241031" y="4256267"/>
            <a:ext cx="432049" cy="432048"/>
          </a:xfrm>
          <a:prstGeom prst="mathMultiply">
            <a:avLst/>
          </a:prstGeom>
          <a:gradFill flip="none" rotWithShape="1">
            <a:gsLst>
              <a:gs pos="0">
                <a:srgbClr val="FF0000">
                  <a:shade val="30000"/>
                  <a:satMod val="115000"/>
                </a:srgbClr>
              </a:gs>
              <a:gs pos="50000">
                <a:srgbClr val="FF0000">
                  <a:shade val="67500"/>
                  <a:satMod val="115000"/>
                </a:srgbClr>
              </a:gs>
              <a:gs pos="100000">
                <a:srgbClr val="FF0000">
                  <a:shade val="100000"/>
                  <a:satMod val="115000"/>
                </a:srgbClr>
              </a:gs>
            </a:gsLst>
            <a:lin ang="18900000" scaled="1"/>
            <a:tileRect/>
          </a:gra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grpSp>
        <p:nvGrpSpPr>
          <p:cNvPr id="16" name="グループ化 15"/>
          <p:cNvGrpSpPr/>
          <p:nvPr/>
        </p:nvGrpSpPr>
        <p:grpSpPr>
          <a:xfrm>
            <a:off x="920552" y="5045114"/>
            <a:ext cx="8568952" cy="432048"/>
            <a:chOff x="920552" y="1916832"/>
            <a:chExt cx="8568952" cy="432048"/>
          </a:xfrm>
        </p:grpSpPr>
        <p:sp>
          <p:nvSpPr>
            <p:cNvPr id="17" name="片側の 2 つの角を丸めた四角形 16"/>
            <p:cNvSpPr/>
            <p:nvPr/>
          </p:nvSpPr>
          <p:spPr bwMode="auto">
            <a:xfrm>
              <a:off x="1064568" y="1916832"/>
              <a:ext cx="3024336" cy="432048"/>
            </a:xfrm>
            <a:prstGeom prst="round2SameRect">
              <a:avLst/>
            </a:prstGeom>
            <a:ln>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400" b="0" i="0" u="none" strike="noStrike" cap="none" normalizeH="0" baseline="0" dirty="0" smtClean="0">
                  <a:ln>
                    <a:noFill/>
                  </a:ln>
                  <a:solidFill>
                    <a:schemeClr val="tx1"/>
                  </a:solidFill>
                  <a:effectLst/>
                  <a:latin typeface="HGPｺﾞｼｯｸM" pitchFamily="50" charset="-128"/>
                  <a:ea typeface="HGPｺﾞｼｯｸM" pitchFamily="50" charset="-128"/>
                </a:rPr>
                <a:t>課長、係長</a:t>
              </a:r>
            </a:p>
          </p:txBody>
        </p:sp>
        <p:cxnSp>
          <p:nvCxnSpPr>
            <p:cNvPr id="18" name="直線コネクタ 17"/>
            <p:cNvCxnSpPr/>
            <p:nvPr/>
          </p:nvCxnSpPr>
          <p:spPr bwMode="auto">
            <a:xfrm>
              <a:off x="920552" y="2348880"/>
              <a:ext cx="8568952" cy="0"/>
            </a:xfrm>
            <a:prstGeom prst="line">
              <a:avLst/>
            </a:prstGeom>
            <a:solidFill>
              <a:schemeClr val="accent1"/>
            </a:solidFill>
            <a:ln w="9525" cap="flat" cmpd="sng" algn="ctr">
              <a:solidFill>
                <a:srgbClr val="0033CC"/>
              </a:solidFill>
              <a:prstDash val="solid"/>
              <a:round/>
              <a:headEnd type="none" w="med" len="med"/>
              <a:tailEnd type="none" w="med" len="med"/>
            </a:ln>
            <a:effectLst>
              <a:prstShdw prst="shdw17" dist="17961" dir="2700000">
                <a:schemeClr val="bg2"/>
              </a:prstShdw>
            </a:effectLst>
          </p:spPr>
        </p:cxnSp>
      </p:grpSp>
      <p:sp>
        <p:nvSpPr>
          <p:cNvPr id="19" name="テキスト ボックス 18"/>
          <p:cNvSpPr txBox="1"/>
          <p:nvPr/>
        </p:nvSpPr>
        <p:spPr>
          <a:xfrm>
            <a:off x="1064569" y="5549170"/>
            <a:ext cx="2925801" cy="400110"/>
          </a:xfrm>
          <a:prstGeom prst="rect">
            <a:avLst/>
          </a:prstGeom>
          <a:noFill/>
        </p:spPr>
        <p:txBody>
          <a:bodyPr wrap="none" rtlCol="0">
            <a:spAutoFit/>
          </a:bodyPr>
          <a:lstStyle/>
          <a:p>
            <a:pPr marL="285750" indent="-285750">
              <a:buFont typeface="Wingdings" pitchFamily="2" charset="2"/>
              <a:buChar char="u"/>
            </a:pPr>
            <a:r>
              <a:rPr kumimoji="1" lang="ja-JP" altLang="en-US" sz="2000" dirty="0">
                <a:latin typeface="HGPｺﾞｼｯｸM" pitchFamily="50" charset="-128"/>
                <a:ea typeface="HGPｺﾞｼｯｸM" pitchFamily="50" charset="-128"/>
              </a:rPr>
              <a:t>戦術</a:t>
            </a:r>
            <a:r>
              <a:rPr kumimoji="1" lang="ja-JP" altLang="en-US" sz="2000" dirty="0" smtClean="0">
                <a:latin typeface="HGPｺﾞｼｯｸM" pitchFamily="50" charset="-128"/>
                <a:ea typeface="HGPｺﾞｼｯｸM" pitchFamily="50" charset="-128"/>
              </a:rPr>
              <a:t>の意思決定を行う</a:t>
            </a:r>
            <a:endParaRPr kumimoji="1" lang="en-US" altLang="ja-JP" sz="2000" dirty="0" smtClean="0">
              <a:latin typeface="HGPｺﾞｼｯｸM" pitchFamily="50" charset="-128"/>
              <a:ea typeface="HGPｺﾞｼｯｸM" pitchFamily="50" charset="-128"/>
            </a:endParaRPr>
          </a:p>
        </p:txBody>
      </p:sp>
      <p:sp>
        <p:nvSpPr>
          <p:cNvPr id="20" name="横巻き 19"/>
          <p:cNvSpPr/>
          <p:nvPr/>
        </p:nvSpPr>
        <p:spPr bwMode="auto">
          <a:xfrm>
            <a:off x="5457056" y="1412776"/>
            <a:ext cx="3960440" cy="1008112"/>
          </a:xfrm>
          <a:prstGeom prst="horizontalScroll">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2000" b="1" i="0" u="none" strike="noStrike" cap="none" normalizeH="0" baseline="0" dirty="0" smtClean="0">
                <a:ln>
                  <a:noFill/>
                </a:ln>
                <a:solidFill>
                  <a:schemeClr val="tx1"/>
                </a:solidFill>
                <a:effectLst/>
                <a:latin typeface="HGPｺﾞｼｯｸM" pitchFamily="50" charset="-128"/>
                <a:ea typeface="HGPｺﾞｼｯｸM" pitchFamily="50" charset="-128"/>
              </a:rPr>
              <a:t>　　　リーダーは２人１組</a:t>
            </a:r>
            <a:endParaRPr kumimoji="0" lang="en-US" altLang="ja-JP" sz="2000" b="1"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2000" b="1" i="0" u="none" strike="noStrike" cap="none" normalizeH="0" baseline="0" dirty="0" smtClean="0">
                <a:ln>
                  <a:noFill/>
                </a:ln>
                <a:solidFill>
                  <a:schemeClr val="tx1"/>
                </a:solidFill>
                <a:effectLst/>
                <a:latin typeface="HGPｺﾞｼｯｸM" pitchFamily="50" charset="-128"/>
                <a:ea typeface="HGPｺﾞｼｯｸM" pitchFamily="50" charset="-128"/>
              </a:rPr>
              <a:t>　　正副配置で効果的に推進</a:t>
            </a:r>
            <a:endParaRPr kumimoji="0" lang="en-US" altLang="ja-JP" sz="2000" b="1"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1" name="スライド番号プレースホルダ 20"/>
          <p:cNvSpPr>
            <a:spLocks noGrp="1"/>
          </p:cNvSpPr>
          <p:nvPr>
            <p:ph type="sldNum" sz="quarter" idx="12"/>
          </p:nvPr>
        </p:nvSpPr>
        <p:spPr/>
        <p:txBody>
          <a:bodyPr/>
          <a:lstStyle/>
          <a:p>
            <a:fld id="{8EDC12F3-E265-4EA4-8231-EBF85ED9DCFF}" type="slidenum">
              <a:rPr lang="en-US" altLang="ja-JP" smtClean="0"/>
              <a:pPr/>
              <a:t>18</a:t>
            </a:fld>
            <a:endParaRPr lang="ja-JP" altLang="en-US" dirty="0"/>
          </a:p>
        </p:txBody>
      </p:sp>
      <p:sp>
        <p:nvSpPr>
          <p:cNvPr id="22" name="フッター プレースホルダ 21"/>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extLst>
      <p:ext uri="{BB962C8B-B14F-4D97-AF65-F5344CB8AC3E}">
        <p14:creationId xmlns:p14="http://schemas.microsoft.com/office/powerpoint/2010/main" xmlns="" val="27512594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ja-JP" sz="2800" dirty="0" smtClean="0">
                <a:effectLst/>
              </a:rPr>
              <a:t>１．本講義の学習目標</a:t>
            </a:r>
            <a:endParaRPr kumimoji="1" lang="ja-JP" altLang="en-US" dirty="0"/>
          </a:p>
        </p:txBody>
      </p:sp>
      <p:sp>
        <p:nvSpPr>
          <p:cNvPr id="20485" name="Rectangle 5"/>
          <p:cNvSpPr>
            <a:spLocks noGrp="1" noChangeArrowheads="1"/>
          </p:cNvSpPr>
          <p:nvPr>
            <p:ph idx="1"/>
          </p:nvPr>
        </p:nvSpPr>
        <p:spPr bwMode="auto">
          <a:xfrm>
            <a:off x="495300" y="1196752"/>
            <a:ext cx="8915400" cy="4713387"/>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eaLnBrk="1" hangingPunct="1">
              <a:lnSpc>
                <a:spcPct val="150000"/>
              </a:lnSpc>
              <a:spcBef>
                <a:spcPct val="0"/>
              </a:spcBef>
            </a:pPr>
            <a:r>
              <a:rPr lang="ja-JP" altLang="ja-JP" sz="2800" dirty="0" smtClean="0">
                <a:latin typeface="HGPｺﾞｼｯｸM" pitchFamily="50" charset="-128"/>
                <a:cs typeface="Times New Roman" pitchFamily="18" charset="0"/>
              </a:rPr>
              <a:t>プロジェクトを成功させるための関係者の合意形成について、戦略的な組織</a:t>
            </a:r>
            <a:r>
              <a:rPr lang="ja-JP" altLang="en-US" sz="2800" dirty="0" smtClean="0">
                <a:latin typeface="HGPｺﾞｼｯｸM" pitchFamily="50" charset="-128"/>
                <a:cs typeface="Times New Roman" pitchFamily="18" charset="0"/>
              </a:rPr>
              <a:t>づくりを含めた進め方</a:t>
            </a:r>
            <a:r>
              <a:rPr lang="ja-JP" altLang="en-US" sz="2800" dirty="0">
                <a:latin typeface="HGPｺﾞｼｯｸM" pitchFamily="50" charset="-128"/>
                <a:cs typeface="Times New Roman" pitchFamily="18" charset="0"/>
              </a:rPr>
              <a:t>について</a:t>
            </a:r>
            <a:r>
              <a:rPr lang="ja-JP" altLang="ja-JP" sz="2800" dirty="0" smtClean="0">
                <a:latin typeface="HGPｺﾞｼｯｸM" pitchFamily="50" charset="-128"/>
                <a:cs typeface="Times New Roman" pitchFamily="18" charset="0"/>
              </a:rPr>
              <a:t>理解する。</a:t>
            </a:r>
            <a:endParaRPr lang="en-US" altLang="ja-JP" sz="800" dirty="0" smtClean="0">
              <a:latin typeface="HGPｺﾞｼｯｸM" pitchFamily="50" charset="-128"/>
              <a:cs typeface="Times New Roman" pitchFamily="18" charset="0"/>
            </a:endParaRPr>
          </a:p>
          <a:p>
            <a:pPr lvl="0" eaLnBrk="1" hangingPunct="1">
              <a:lnSpc>
                <a:spcPct val="150000"/>
              </a:lnSpc>
              <a:spcBef>
                <a:spcPct val="0"/>
              </a:spcBef>
            </a:pPr>
            <a:r>
              <a:rPr lang="ja-JP" altLang="ja-JP" sz="2800" dirty="0" smtClean="0">
                <a:latin typeface="HGPｺﾞｼｯｸM" pitchFamily="50" charset="-128"/>
              </a:rPr>
              <a:t>好循環</a:t>
            </a:r>
            <a:r>
              <a:rPr lang="ja-JP" altLang="ja-JP" sz="2800" dirty="0">
                <a:latin typeface="HGPｺﾞｼｯｸM" pitchFamily="50" charset="-128"/>
              </a:rPr>
              <a:t>に導く、組織内</a:t>
            </a:r>
            <a:r>
              <a:rPr lang="ja-JP" altLang="en-US" sz="2800" dirty="0">
                <a:latin typeface="HGPｺﾞｼｯｸM" pitchFamily="50" charset="-128"/>
              </a:rPr>
              <a:t>で</a:t>
            </a:r>
            <a:r>
              <a:rPr lang="ja-JP" altLang="ja-JP" sz="2800" dirty="0">
                <a:latin typeface="HGPｺﾞｼｯｸM" pitchFamily="50" charset="-128"/>
              </a:rPr>
              <a:t>の取り組み方、内的外的阻害要因への対応を交えながら整理</a:t>
            </a:r>
            <a:r>
              <a:rPr lang="ja-JP" altLang="en-US" sz="2800" dirty="0" smtClean="0">
                <a:latin typeface="HGPｺﾞｼｯｸM" pitchFamily="50" charset="-128"/>
              </a:rPr>
              <a:t>する。</a:t>
            </a:r>
            <a:endParaRPr lang="en-US" altLang="ja-JP" sz="2800" dirty="0" smtClean="0">
              <a:latin typeface="HGPｺﾞｼｯｸM" pitchFamily="50" charset="-128"/>
              <a:cs typeface="Times New Roman" pitchFamily="18" charset="0"/>
            </a:endParaRPr>
          </a:p>
          <a:p>
            <a:pPr lvl="0">
              <a:spcBef>
                <a:spcPct val="0"/>
              </a:spcBef>
            </a:pPr>
            <a:r>
              <a:rPr lang="ja-JP" altLang="en-US" sz="2800" dirty="0" smtClean="0">
                <a:latin typeface="HGPｺﾞｼｯｸM" pitchFamily="50" charset="-128"/>
                <a:cs typeface="Times New Roman" pitchFamily="18" charset="0"/>
              </a:rPr>
              <a:t>プロジェクト推進の</a:t>
            </a:r>
            <a:r>
              <a:rPr lang="ja-JP" altLang="ja-JP" sz="2800" dirty="0" smtClean="0">
                <a:latin typeface="HGPｺﾞｼｯｸM" pitchFamily="50" charset="-128"/>
                <a:cs typeface="Times New Roman" pitchFamily="18" charset="0"/>
              </a:rPr>
              <a:t>担い手である職員の気付きを醸成する研修内容、タイミング等について</a:t>
            </a:r>
            <a:r>
              <a:rPr lang="ja-JP" altLang="en-US" sz="2800" dirty="0" smtClean="0">
                <a:latin typeface="HGPｺﾞｼｯｸM" pitchFamily="50" charset="-128"/>
                <a:cs typeface="Times New Roman" pitchFamily="18" charset="0"/>
              </a:rPr>
              <a:t>理解</a:t>
            </a:r>
            <a:r>
              <a:rPr lang="ja-JP" altLang="ja-JP" sz="2800" dirty="0" smtClean="0">
                <a:latin typeface="HGPｺﾞｼｯｸM" pitchFamily="50" charset="-128"/>
                <a:cs typeface="Times New Roman" pitchFamily="18" charset="0"/>
              </a:rPr>
              <a:t>する</a:t>
            </a:r>
            <a:r>
              <a:rPr lang="ja-JP" altLang="en-US" sz="2800" dirty="0" smtClean="0">
                <a:latin typeface="HGPｺﾞｼｯｸM" pitchFamily="50" charset="-128"/>
                <a:cs typeface="Times New Roman" pitchFamily="18" charset="0"/>
              </a:rPr>
              <a:t>。</a:t>
            </a:r>
            <a:endParaRPr lang="en-US" altLang="ja-JP" sz="2800" dirty="0" smtClean="0">
              <a:latin typeface="HGPｺﾞｼｯｸM" pitchFamily="50" charset="-128"/>
              <a:cs typeface="Times New Roman" pitchFamily="18" charset="0"/>
            </a:endParaRPr>
          </a:p>
          <a:p>
            <a:pPr lvl="0">
              <a:lnSpc>
                <a:spcPct val="150000"/>
              </a:lnSpc>
              <a:spcBef>
                <a:spcPct val="0"/>
              </a:spcBef>
            </a:pPr>
            <a:r>
              <a:rPr lang="ja-JP" altLang="ja-JP" sz="2800" dirty="0" smtClean="0">
                <a:latin typeface="HGPｺﾞｼｯｸM" pitchFamily="50" charset="-128"/>
                <a:cs typeface="Times New Roman" pitchFamily="18" charset="0"/>
              </a:rPr>
              <a:t>戦闘力</a:t>
            </a:r>
            <a:r>
              <a:rPr lang="ja-JP" altLang="en-US" sz="2800" dirty="0" smtClean="0">
                <a:latin typeface="HGPｺﾞｼｯｸM" pitchFamily="50" charset="-128"/>
                <a:cs typeface="Times New Roman" pitchFamily="18" charset="0"/>
              </a:rPr>
              <a:t>のある組織</a:t>
            </a:r>
            <a:r>
              <a:rPr lang="ja-JP" altLang="ja-JP" sz="2800" dirty="0" smtClean="0">
                <a:latin typeface="HGPｺﾞｼｯｸM" pitchFamily="50" charset="-128"/>
                <a:cs typeface="Times New Roman" pitchFamily="18" charset="0"/>
              </a:rPr>
              <a:t>（攻めの組織）に転換するためのプロジェクト推進</a:t>
            </a:r>
            <a:r>
              <a:rPr lang="ja-JP" altLang="en-US" sz="2800" dirty="0" smtClean="0">
                <a:latin typeface="HGPｺﾞｼｯｸM" pitchFamily="50" charset="-128"/>
                <a:cs typeface="Times New Roman" pitchFamily="18" charset="0"/>
              </a:rPr>
              <a:t>体制</a:t>
            </a:r>
            <a:r>
              <a:rPr lang="ja-JP" altLang="ja-JP" sz="2800" dirty="0" smtClean="0">
                <a:latin typeface="HGPｺﾞｼｯｸM" pitchFamily="50" charset="-128"/>
                <a:cs typeface="Times New Roman" pitchFamily="18" charset="0"/>
              </a:rPr>
              <a:t>について、実践で必要</a:t>
            </a:r>
            <a:r>
              <a:rPr lang="ja-JP" altLang="en-US" sz="2800" dirty="0" smtClean="0">
                <a:latin typeface="HGPｺﾞｼｯｸM" pitchFamily="50" charset="-128"/>
                <a:cs typeface="Times New Roman" pitchFamily="18" charset="0"/>
              </a:rPr>
              <a:t>になる要件</a:t>
            </a:r>
            <a:r>
              <a:rPr lang="ja-JP" altLang="ja-JP" sz="2800" dirty="0" smtClean="0">
                <a:latin typeface="HGPｺﾞｼｯｸM" pitchFamily="50" charset="-128"/>
                <a:cs typeface="Times New Roman" pitchFamily="18" charset="0"/>
              </a:rPr>
              <a:t>を理解する。</a:t>
            </a:r>
            <a:endParaRPr lang="ja-JP" altLang="en-US" sz="2800" dirty="0">
              <a:latin typeface="HGPｺﾞｼｯｸM" pitchFamily="50" charset="-128"/>
            </a:endParaRPr>
          </a:p>
          <a:p>
            <a:pPr>
              <a:lnSpc>
                <a:spcPct val="150000"/>
              </a:lnSpc>
            </a:pPr>
            <a:endParaRPr lang="ja-JP" altLang="en-US" sz="2800" dirty="0">
              <a:latin typeface="HGPｺﾞｼｯｸM" pitchFamily="50" charset="-128"/>
            </a:endParaRPr>
          </a:p>
        </p:txBody>
      </p:sp>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1</a:t>
            </a:fld>
            <a:endParaRPr lang="ja-JP" altLang="en-US" dirty="0"/>
          </a:p>
        </p:txBody>
      </p:sp>
      <p:sp>
        <p:nvSpPr>
          <p:cNvPr id="5" name="フッター プレースホルダ 4"/>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ctr"/>
          <a:lstStyle/>
          <a:p>
            <a:r>
              <a:rPr lang="ja-JP" altLang="en-US" dirty="0" smtClean="0"/>
              <a:t>６</a:t>
            </a:r>
            <a:r>
              <a:rPr lang="ja-JP" altLang="ja-JP" dirty="0" smtClean="0"/>
              <a:t>．</a:t>
            </a:r>
            <a:r>
              <a:rPr lang="ja-JP" altLang="en-US" dirty="0" smtClean="0"/>
              <a:t>推進体制の確立　</a:t>
            </a:r>
            <a:r>
              <a:rPr lang="ja-JP" altLang="en-US" sz="2400" dirty="0" smtClean="0"/>
              <a:t>～推進体制の形成～</a:t>
            </a:r>
            <a:endParaRPr kumimoji="1" lang="ja-JP" altLang="en-US" sz="2400" dirty="0"/>
          </a:p>
        </p:txBody>
      </p:sp>
      <p:sp>
        <p:nvSpPr>
          <p:cNvPr id="3" name="コンテンツ プレースホルダー 2"/>
          <p:cNvSpPr>
            <a:spLocks noGrp="1"/>
          </p:cNvSpPr>
          <p:nvPr>
            <p:ph idx="1"/>
          </p:nvPr>
        </p:nvSpPr>
        <p:spPr>
          <a:xfrm>
            <a:off x="495300" y="1412776"/>
            <a:ext cx="8915400" cy="4525963"/>
          </a:xfrm>
        </p:spPr>
        <p:txBody>
          <a:bodyPr/>
          <a:lstStyle/>
          <a:p>
            <a:pPr>
              <a:spcBef>
                <a:spcPts val="600"/>
              </a:spcBef>
            </a:pPr>
            <a:r>
              <a:rPr lang="ja-JP" altLang="en-US" dirty="0">
                <a:latin typeface="HGPｺﾞｼｯｸM" pitchFamily="50" charset="-128"/>
              </a:rPr>
              <a:t>推進体制</a:t>
            </a:r>
            <a:endParaRPr lang="en-US" altLang="ja-JP" dirty="0">
              <a:latin typeface="HGPｺﾞｼｯｸM" pitchFamily="50" charset="-128"/>
            </a:endParaRPr>
          </a:p>
          <a:p>
            <a:pPr marL="1701800" lvl="1" indent="-1339850">
              <a:spcBef>
                <a:spcPts val="600"/>
              </a:spcBef>
              <a:buNone/>
            </a:pPr>
            <a:r>
              <a:rPr lang="ja-JP" altLang="en-US" sz="2400" u="sng" dirty="0"/>
              <a:t>承認機関</a:t>
            </a:r>
            <a:r>
              <a:rPr lang="en-US" altLang="ja-JP" sz="2400" dirty="0"/>
              <a:t>	</a:t>
            </a:r>
            <a:r>
              <a:rPr lang="ja-JP" altLang="en-US" sz="2400" dirty="0"/>
              <a:t>（管理職以上及び幹事会リーダー）</a:t>
            </a:r>
            <a:endParaRPr lang="en-US" altLang="ja-JP" sz="2400" dirty="0"/>
          </a:p>
          <a:p>
            <a:pPr marL="1701800" lvl="1" indent="-1339850">
              <a:spcBef>
                <a:spcPts val="600"/>
              </a:spcBef>
              <a:buNone/>
            </a:pPr>
            <a:r>
              <a:rPr lang="ja-JP" altLang="en-US" sz="2400" u="sng" dirty="0"/>
              <a:t>幹事会</a:t>
            </a:r>
            <a:r>
              <a:rPr lang="en-US" altLang="ja-JP" sz="2400" dirty="0"/>
              <a:t>	</a:t>
            </a:r>
            <a:r>
              <a:rPr lang="ja-JP" altLang="en-US" sz="2400" dirty="0"/>
              <a:t>グループリーダー（分科会等代表）と</a:t>
            </a:r>
            <a:r>
              <a:rPr lang="en-US" altLang="ja-JP" sz="2400" dirty="0"/>
              <a:t/>
            </a:r>
            <a:br>
              <a:rPr lang="en-US" altLang="ja-JP" sz="2400" dirty="0"/>
            </a:br>
            <a:r>
              <a:rPr lang="ja-JP" altLang="en-US" sz="2400" dirty="0"/>
              <a:t>情報担当者、</a:t>
            </a:r>
            <a:r>
              <a:rPr lang="ja-JP" altLang="en-US" sz="2400" dirty="0" smtClean="0"/>
              <a:t>ＰＭＯ</a:t>
            </a:r>
            <a:r>
              <a:rPr lang="en-US" altLang="ja-JP" sz="2400" dirty="0" smtClean="0"/>
              <a:t>※</a:t>
            </a:r>
            <a:endParaRPr lang="en-US" altLang="ja-JP" sz="2400" dirty="0"/>
          </a:p>
          <a:p>
            <a:pPr marL="1701800" lvl="1" indent="-1339850">
              <a:spcBef>
                <a:spcPts val="600"/>
              </a:spcBef>
              <a:buNone/>
            </a:pPr>
            <a:r>
              <a:rPr lang="ja-JP" altLang="en-US" sz="2400" u="sng" dirty="0"/>
              <a:t>分科会</a:t>
            </a:r>
            <a:r>
              <a:rPr lang="en-US" altLang="ja-JP" sz="2400" dirty="0"/>
              <a:t>	</a:t>
            </a:r>
            <a:r>
              <a:rPr lang="ja-JP" altLang="en-US" sz="2400" dirty="0"/>
              <a:t>　　</a:t>
            </a:r>
            <a:endParaRPr lang="en-US" altLang="ja-JP" sz="2400" dirty="0"/>
          </a:p>
          <a:p>
            <a:pPr marL="1701800" lvl="1" indent="-1339850">
              <a:spcBef>
                <a:spcPts val="600"/>
              </a:spcBef>
              <a:buNone/>
            </a:pPr>
            <a:r>
              <a:rPr lang="ja-JP" altLang="en-US" sz="2400" u="sng" dirty="0"/>
              <a:t>作業部会</a:t>
            </a:r>
            <a:r>
              <a:rPr lang="en-US" altLang="ja-JP" sz="2400" dirty="0"/>
              <a:t>	</a:t>
            </a:r>
            <a:r>
              <a:rPr lang="ja-JP" altLang="en-US" sz="2400" dirty="0"/>
              <a:t>業務担当者</a:t>
            </a:r>
            <a:r>
              <a:rPr lang="en-US" altLang="ja-JP" sz="2400" dirty="0"/>
              <a:t/>
            </a:r>
            <a:br>
              <a:rPr lang="en-US" altLang="ja-JP" sz="2400" dirty="0"/>
            </a:br>
            <a:r>
              <a:rPr lang="ja-JP" altLang="en-US" sz="2400" dirty="0"/>
              <a:t>代表と事務局</a:t>
            </a:r>
            <a:r>
              <a:rPr lang="en-US" altLang="ja-JP" sz="2400" dirty="0"/>
              <a:t/>
            </a:r>
            <a:br>
              <a:rPr lang="en-US" altLang="ja-JP" sz="2400" dirty="0"/>
            </a:br>
            <a:r>
              <a:rPr lang="ja-JP" altLang="en-US" sz="2400" dirty="0"/>
              <a:t>（担当者制）</a:t>
            </a:r>
            <a:endParaRPr lang="en-US" altLang="ja-JP" sz="2400" dirty="0"/>
          </a:p>
          <a:p>
            <a:pPr marL="1701800" lvl="2" indent="-1339850">
              <a:spcBef>
                <a:spcPts val="600"/>
              </a:spcBef>
              <a:buNone/>
            </a:pPr>
            <a:r>
              <a:rPr lang="ja-JP" altLang="en-US" sz="1800" dirty="0"/>
              <a:t>　　</a:t>
            </a:r>
          </a:p>
        </p:txBody>
      </p:sp>
      <p:sp>
        <p:nvSpPr>
          <p:cNvPr id="8" name="二等辺三角形 7"/>
          <p:cNvSpPr/>
          <p:nvPr/>
        </p:nvSpPr>
        <p:spPr bwMode="auto">
          <a:xfrm>
            <a:off x="5539698" y="2060848"/>
            <a:ext cx="4333116" cy="3735445"/>
          </a:xfrm>
          <a:prstGeom prst="triangle">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1" name="二等辺三角形 10"/>
          <p:cNvSpPr/>
          <p:nvPr/>
        </p:nvSpPr>
        <p:spPr bwMode="auto">
          <a:xfrm>
            <a:off x="6825208" y="2204864"/>
            <a:ext cx="1754114" cy="1512168"/>
          </a:xfrm>
          <a:prstGeom prst="triangle">
            <a:avLst/>
          </a:prstGeom>
          <a:solidFill>
            <a:schemeClr val="accent1">
              <a:lumMod val="75000"/>
            </a:schemeClr>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chemeClr val="bg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smtClean="0">
                <a:ln>
                  <a:noFill/>
                </a:ln>
                <a:solidFill>
                  <a:schemeClr val="bg1"/>
                </a:solidFill>
                <a:effectLst/>
                <a:latin typeface="HGPｺﾞｼｯｸM" pitchFamily="50" charset="-128"/>
                <a:ea typeface="HGPｺﾞｼｯｸM" pitchFamily="50" charset="-128"/>
              </a:rPr>
              <a:t>承認機関</a:t>
            </a:r>
          </a:p>
        </p:txBody>
      </p:sp>
      <p:sp>
        <p:nvSpPr>
          <p:cNvPr id="12" name="二等辺三角形 11"/>
          <p:cNvSpPr/>
          <p:nvPr/>
        </p:nvSpPr>
        <p:spPr bwMode="auto">
          <a:xfrm>
            <a:off x="5948151" y="3729094"/>
            <a:ext cx="1754114" cy="1512168"/>
          </a:xfrm>
          <a:prstGeom prst="triangle">
            <a:avLst/>
          </a:prstGeom>
          <a:solidFill>
            <a:schemeClr val="accent1">
              <a:lumMod val="60000"/>
              <a:lumOff val="40000"/>
            </a:schemeClr>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b"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1400" dirty="0" smtClean="0">
                <a:solidFill>
                  <a:schemeClr val="bg1"/>
                </a:solidFill>
                <a:latin typeface="HGPｺﾞｼｯｸM" pitchFamily="50" charset="-128"/>
                <a:ea typeface="HGPｺﾞｼｯｸM" pitchFamily="50" charset="-128"/>
              </a:rPr>
              <a:t>Ａ</a:t>
            </a:r>
            <a:endParaRPr lang="en-US" altLang="ja-JP" sz="1400" dirty="0" smtClean="0">
              <a:solidFill>
                <a:schemeClr val="bg1"/>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lang="ja-JP" altLang="en-US" sz="1400" dirty="0" smtClean="0">
                <a:solidFill>
                  <a:schemeClr val="bg1"/>
                </a:solidFill>
                <a:latin typeface="HGPｺﾞｼｯｸM" pitchFamily="50" charset="-128"/>
                <a:ea typeface="HGPｺﾞｼｯｸM" pitchFamily="50" charset="-128"/>
              </a:rPr>
              <a:t>分科会</a:t>
            </a:r>
            <a:endParaRPr lang="en-US" altLang="ja-JP" sz="1400" dirty="0" smtClean="0">
              <a:solidFill>
                <a:schemeClr val="bg1"/>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endParaRPr lang="en-US" altLang="ja-JP" sz="1400" dirty="0">
              <a:solidFill>
                <a:schemeClr val="bg1"/>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endParaRPr lang="en-US" altLang="ja-JP" sz="1400" dirty="0" smtClean="0">
              <a:solidFill>
                <a:schemeClr val="bg1"/>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endParaRPr lang="en-US" altLang="ja-JP" sz="1400" dirty="0" smtClean="0">
              <a:solidFill>
                <a:schemeClr val="bg1"/>
              </a:solidFill>
              <a:latin typeface="HGPｺﾞｼｯｸM" pitchFamily="50" charset="-128"/>
              <a:ea typeface="HGPｺﾞｼｯｸM" pitchFamily="50" charset="-128"/>
            </a:endParaRPr>
          </a:p>
        </p:txBody>
      </p:sp>
      <p:sp>
        <p:nvSpPr>
          <p:cNvPr id="14" name="フローチャート : 組合せ 13"/>
          <p:cNvSpPr/>
          <p:nvPr/>
        </p:nvSpPr>
        <p:spPr bwMode="auto">
          <a:xfrm>
            <a:off x="6825208" y="3717032"/>
            <a:ext cx="1761357" cy="1524230"/>
          </a:xfrm>
          <a:prstGeom prst="flowChartMerge">
            <a:avLst/>
          </a:prstGeom>
          <a:solidFill>
            <a:schemeClr val="accent1"/>
          </a:solidFill>
          <a:ln w="9525" cap="flat" cmpd="sng" algn="ctr">
            <a:solidFill>
              <a:schemeClr val="bg1"/>
            </a:solidFill>
            <a:prstDash val="solid"/>
            <a:round/>
            <a:headEnd type="none" w="med" len="med"/>
            <a:tailEnd type="none" w="med" len="med"/>
          </a:ln>
          <a:effectLst>
            <a:prstShdw prst="shdw17" dist="17961" dir="2700000">
              <a:schemeClr val="bg2"/>
            </a:prstShdw>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altLang="ja-JP" sz="2000" b="0" i="0" u="none" strike="noStrike" cap="none" normalizeH="0" baseline="0" dirty="0" smtClean="0">
              <a:ln>
                <a:noFill/>
              </a:ln>
              <a:solidFill>
                <a:schemeClr val="bg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chemeClr val="bg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endParaRPr lang="en-US" altLang="ja-JP" sz="1400" dirty="0">
              <a:solidFill>
                <a:schemeClr val="bg1"/>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smtClean="0">
                <a:ln>
                  <a:noFill/>
                </a:ln>
                <a:solidFill>
                  <a:schemeClr val="bg1"/>
                </a:solidFill>
                <a:effectLst/>
                <a:latin typeface="HGPｺﾞｼｯｸM" pitchFamily="50" charset="-128"/>
                <a:ea typeface="HGPｺﾞｼｯｸM" pitchFamily="50" charset="-128"/>
              </a:rPr>
              <a:t>幹事会</a:t>
            </a:r>
            <a:endParaRPr kumimoji="0" lang="en-US" altLang="ja-JP" sz="1400" b="0" i="0" u="none" strike="noStrike" cap="none" normalizeH="0" baseline="0" dirty="0" smtClean="0">
              <a:ln>
                <a:noFill/>
              </a:ln>
              <a:solidFill>
                <a:schemeClr val="bg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endParaRPr lang="en-US" altLang="ja-JP" sz="1400" dirty="0">
              <a:solidFill>
                <a:schemeClr val="bg1"/>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chemeClr val="bg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US" altLang="ja-JP" sz="1400" b="0" i="0" u="none" strike="noStrike" cap="none" normalizeH="0" baseline="0" dirty="0" smtClean="0">
              <a:ln>
                <a:noFill/>
              </a:ln>
              <a:solidFill>
                <a:schemeClr val="bg1"/>
              </a:solidFill>
              <a:effectLst/>
              <a:latin typeface="HGPｺﾞｼｯｸM" pitchFamily="50" charset="-128"/>
              <a:ea typeface="HGPｺﾞｼｯｸM" pitchFamily="50" charset="-128"/>
            </a:endParaRPr>
          </a:p>
        </p:txBody>
      </p:sp>
      <p:sp>
        <p:nvSpPr>
          <p:cNvPr id="15" name="二等辺三角形 14"/>
          <p:cNvSpPr/>
          <p:nvPr/>
        </p:nvSpPr>
        <p:spPr bwMode="auto">
          <a:xfrm>
            <a:off x="7113239" y="4727991"/>
            <a:ext cx="580719" cy="500620"/>
          </a:xfrm>
          <a:prstGeom prst="triangle">
            <a:avLst/>
          </a:prstGeom>
          <a:solidFill>
            <a:schemeClr val="accent1">
              <a:lumMod val="75000"/>
            </a:schemeClr>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b"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1000" dirty="0" smtClean="0">
                <a:solidFill>
                  <a:schemeClr val="bg1"/>
                </a:solidFill>
                <a:latin typeface="HGPｺﾞｼｯｸM" pitchFamily="50" charset="-128"/>
                <a:ea typeface="HGPｺﾞｼｯｸM" pitchFamily="50" charset="-128"/>
              </a:rPr>
              <a:t>作業</a:t>
            </a:r>
            <a:endParaRPr lang="en-US" altLang="ja-JP" sz="1000" dirty="0" smtClean="0">
              <a:solidFill>
                <a:schemeClr val="bg1"/>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lang="ja-JP" altLang="en-US" sz="1000" dirty="0" smtClean="0">
                <a:solidFill>
                  <a:schemeClr val="bg1"/>
                </a:solidFill>
                <a:latin typeface="HGPｺﾞｼｯｸM" pitchFamily="50" charset="-128"/>
                <a:ea typeface="HGPｺﾞｼｯｸM" pitchFamily="50" charset="-128"/>
              </a:rPr>
              <a:t>部会Ｃ</a:t>
            </a:r>
            <a:endParaRPr lang="en-US" altLang="ja-JP" sz="1000" dirty="0" smtClean="0">
              <a:solidFill>
                <a:schemeClr val="bg1"/>
              </a:solidFill>
              <a:latin typeface="HGPｺﾞｼｯｸM" pitchFamily="50" charset="-128"/>
              <a:ea typeface="HGPｺﾞｼｯｸM" pitchFamily="50" charset="-128"/>
            </a:endParaRPr>
          </a:p>
        </p:txBody>
      </p:sp>
      <p:sp>
        <p:nvSpPr>
          <p:cNvPr id="16" name="円/楕円 15"/>
          <p:cNvSpPr/>
          <p:nvPr/>
        </p:nvSpPr>
        <p:spPr bwMode="auto">
          <a:xfrm>
            <a:off x="7270218" y="3513070"/>
            <a:ext cx="864096" cy="432048"/>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1050" dirty="0" smtClean="0">
                <a:solidFill>
                  <a:srgbClr val="000066"/>
                </a:solidFill>
                <a:latin typeface="HGPｺﾞｼｯｸM" pitchFamily="50" charset="-128"/>
                <a:ea typeface="HGPｺﾞｼｯｸM" pitchFamily="50" charset="-128"/>
              </a:rPr>
              <a:t>幹事会</a:t>
            </a:r>
            <a:endParaRPr lang="en-US" altLang="ja-JP" sz="1050" dirty="0" smtClean="0">
              <a:solidFill>
                <a:srgbClr val="000066"/>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lang="ja-JP" altLang="en-US" sz="1050" dirty="0" smtClean="0">
                <a:solidFill>
                  <a:srgbClr val="000066"/>
                </a:solidFill>
                <a:latin typeface="HGPｺﾞｼｯｸM" pitchFamily="50" charset="-128"/>
                <a:ea typeface="HGPｺﾞｼｯｸM" pitchFamily="50" charset="-128"/>
              </a:rPr>
              <a:t>リーダー</a:t>
            </a:r>
            <a:endParaRPr kumimoji="0" lang="ja-JP" altLang="en-US" sz="1050" b="0" i="0" u="none" strike="noStrike" cap="none" normalizeH="0" baseline="0" dirty="0" smtClean="0">
              <a:ln>
                <a:noFill/>
              </a:ln>
              <a:solidFill>
                <a:srgbClr val="000066"/>
              </a:solidFill>
              <a:effectLst/>
              <a:latin typeface="HGPｺﾞｼｯｸM" pitchFamily="50" charset="-128"/>
              <a:ea typeface="HGPｺﾞｼｯｸM" pitchFamily="50" charset="-128"/>
            </a:endParaRPr>
          </a:p>
        </p:txBody>
      </p:sp>
      <p:sp>
        <p:nvSpPr>
          <p:cNvPr id="17" name="正方形/長方形 16"/>
          <p:cNvSpPr/>
          <p:nvPr/>
        </p:nvSpPr>
        <p:spPr>
          <a:xfrm>
            <a:off x="4727972" y="3496700"/>
            <a:ext cx="1623449" cy="1200329"/>
          </a:xfrm>
          <a:prstGeom prst="rect">
            <a:avLst/>
          </a:prstGeom>
        </p:spPr>
        <p:txBody>
          <a:bodyPr wrap="square">
            <a:spAutoFit/>
          </a:bodyPr>
          <a:lstStyle/>
          <a:p>
            <a:r>
              <a:rPr lang="ja-JP" altLang="en-US" dirty="0">
                <a:solidFill>
                  <a:srgbClr val="000066"/>
                </a:solidFill>
                <a:latin typeface="HGPｺﾞｼｯｸM" pitchFamily="50" charset="-128"/>
                <a:ea typeface="HGPｺﾞｼｯｸM" pitchFamily="50" charset="-128"/>
              </a:rPr>
              <a:t>横串連携</a:t>
            </a:r>
            <a:r>
              <a:rPr lang="ja-JP" altLang="en-US" dirty="0" smtClean="0">
                <a:solidFill>
                  <a:srgbClr val="000066"/>
                </a:solidFill>
                <a:latin typeface="HGPｺﾞｼｯｸM" pitchFamily="50" charset="-128"/>
                <a:ea typeface="HGPｺﾞｼｯｸM" pitchFamily="50" charset="-128"/>
              </a:rPr>
              <a:t>が</a:t>
            </a:r>
            <a:r>
              <a:rPr lang="en-US" altLang="ja-JP" dirty="0" smtClean="0">
                <a:solidFill>
                  <a:srgbClr val="000066"/>
                </a:solidFill>
                <a:latin typeface="HGPｺﾞｼｯｸM" pitchFamily="50" charset="-128"/>
                <a:ea typeface="HGPｺﾞｼｯｸM" pitchFamily="50" charset="-128"/>
              </a:rPr>
              <a:t/>
            </a:r>
            <a:br>
              <a:rPr lang="en-US" altLang="ja-JP" dirty="0" smtClean="0">
                <a:solidFill>
                  <a:srgbClr val="000066"/>
                </a:solidFill>
                <a:latin typeface="HGPｺﾞｼｯｸM" pitchFamily="50" charset="-128"/>
                <a:ea typeface="HGPｺﾞｼｯｸM" pitchFamily="50" charset="-128"/>
              </a:rPr>
            </a:br>
            <a:r>
              <a:rPr lang="ja-JP" altLang="en-US" dirty="0" smtClean="0">
                <a:solidFill>
                  <a:srgbClr val="000066"/>
                </a:solidFill>
                <a:latin typeface="HGPｺﾞｼｯｸM" pitchFamily="50" charset="-128"/>
                <a:ea typeface="HGPｺﾞｼｯｸM" pitchFamily="50" charset="-128"/>
              </a:rPr>
              <a:t>必要</a:t>
            </a:r>
            <a:r>
              <a:rPr lang="ja-JP" altLang="en-US" dirty="0">
                <a:solidFill>
                  <a:srgbClr val="000066"/>
                </a:solidFill>
                <a:latin typeface="HGPｺﾞｼｯｸM" pitchFamily="50" charset="-128"/>
                <a:ea typeface="HGPｺﾞｼｯｸM" pitchFamily="50" charset="-128"/>
              </a:rPr>
              <a:t>と</a:t>
            </a:r>
            <a:r>
              <a:rPr lang="ja-JP" altLang="en-US" dirty="0" smtClean="0">
                <a:solidFill>
                  <a:srgbClr val="000066"/>
                </a:solidFill>
                <a:latin typeface="HGPｺﾞｼｯｸM" pitchFamily="50" charset="-128"/>
                <a:ea typeface="HGPｺﾞｼｯｸM" pitchFamily="50" charset="-128"/>
              </a:rPr>
              <a:t>なる</a:t>
            </a:r>
            <a:r>
              <a:rPr lang="en-US" altLang="ja-JP" dirty="0" smtClean="0">
                <a:solidFill>
                  <a:srgbClr val="000066"/>
                </a:solidFill>
                <a:latin typeface="HGPｺﾞｼｯｸM" pitchFamily="50" charset="-128"/>
                <a:ea typeface="HGPｺﾞｼｯｸM" pitchFamily="50" charset="-128"/>
              </a:rPr>
              <a:t/>
            </a:r>
            <a:br>
              <a:rPr lang="en-US" altLang="ja-JP" dirty="0" smtClean="0">
                <a:solidFill>
                  <a:srgbClr val="000066"/>
                </a:solidFill>
                <a:latin typeface="HGPｺﾞｼｯｸM" pitchFamily="50" charset="-128"/>
                <a:ea typeface="HGPｺﾞｼｯｸM" pitchFamily="50" charset="-128"/>
              </a:rPr>
            </a:br>
            <a:r>
              <a:rPr lang="ja-JP" altLang="en-US" dirty="0" smtClean="0">
                <a:solidFill>
                  <a:srgbClr val="000066"/>
                </a:solidFill>
                <a:latin typeface="HGPｺﾞｼｯｸM" pitchFamily="50" charset="-128"/>
                <a:ea typeface="HGPｺﾞｼｯｸM" pitchFamily="50" charset="-128"/>
              </a:rPr>
              <a:t>複数</a:t>
            </a:r>
            <a:r>
              <a:rPr lang="ja-JP" altLang="en-US" dirty="0">
                <a:solidFill>
                  <a:srgbClr val="000066"/>
                </a:solidFill>
                <a:latin typeface="HGPｺﾞｼｯｸM" pitchFamily="50" charset="-128"/>
                <a:ea typeface="HGPｺﾞｼｯｸM" pitchFamily="50" charset="-128"/>
              </a:rPr>
              <a:t>の</a:t>
            </a:r>
            <a:r>
              <a:rPr lang="ja-JP" altLang="en-US" dirty="0" smtClean="0">
                <a:solidFill>
                  <a:srgbClr val="000066"/>
                </a:solidFill>
                <a:latin typeface="HGPｺﾞｼｯｸM" pitchFamily="50" charset="-128"/>
                <a:ea typeface="HGPｺﾞｼｯｸM" pitchFamily="50" charset="-128"/>
              </a:rPr>
              <a:t>業務</a:t>
            </a:r>
            <a:r>
              <a:rPr lang="en-US" altLang="ja-JP" dirty="0" smtClean="0">
                <a:solidFill>
                  <a:srgbClr val="000066"/>
                </a:solidFill>
                <a:latin typeface="HGPｺﾞｼｯｸM" pitchFamily="50" charset="-128"/>
                <a:ea typeface="HGPｺﾞｼｯｸM" pitchFamily="50" charset="-128"/>
              </a:rPr>
              <a:t/>
            </a:r>
            <a:br>
              <a:rPr lang="en-US" altLang="ja-JP" dirty="0" smtClean="0">
                <a:solidFill>
                  <a:srgbClr val="000066"/>
                </a:solidFill>
                <a:latin typeface="HGPｺﾞｼｯｸM" pitchFamily="50" charset="-128"/>
                <a:ea typeface="HGPｺﾞｼｯｸM" pitchFamily="50" charset="-128"/>
              </a:rPr>
            </a:br>
            <a:r>
              <a:rPr lang="ja-JP" altLang="en-US" dirty="0" smtClean="0">
                <a:solidFill>
                  <a:srgbClr val="000066"/>
                </a:solidFill>
                <a:latin typeface="HGPｺﾞｼｯｸM" pitchFamily="50" charset="-128"/>
                <a:ea typeface="HGPｺﾞｼｯｸM" pitchFamily="50" charset="-128"/>
              </a:rPr>
              <a:t>担当課</a:t>
            </a:r>
            <a:r>
              <a:rPr lang="ja-JP" altLang="en-US" dirty="0">
                <a:solidFill>
                  <a:srgbClr val="000066"/>
                </a:solidFill>
                <a:latin typeface="HGPｺﾞｼｯｸM" pitchFamily="50" charset="-128"/>
                <a:ea typeface="HGPｺﾞｼｯｸM" pitchFamily="50" charset="-128"/>
              </a:rPr>
              <a:t>で構成</a:t>
            </a:r>
          </a:p>
        </p:txBody>
      </p:sp>
      <p:sp>
        <p:nvSpPr>
          <p:cNvPr id="18" name="二等辺三角形 17"/>
          <p:cNvSpPr/>
          <p:nvPr/>
        </p:nvSpPr>
        <p:spPr bwMode="auto">
          <a:xfrm>
            <a:off x="6534847" y="4727991"/>
            <a:ext cx="580719" cy="500620"/>
          </a:xfrm>
          <a:prstGeom prst="triangle">
            <a:avLst/>
          </a:prstGeom>
          <a:solidFill>
            <a:schemeClr val="accent1">
              <a:lumMod val="75000"/>
            </a:schemeClr>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b"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1000" dirty="0" smtClean="0">
                <a:solidFill>
                  <a:schemeClr val="bg1"/>
                </a:solidFill>
                <a:latin typeface="HGPｺﾞｼｯｸM" pitchFamily="50" charset="-128"/>
                <a:ea typeface="HGPｺﾞｼｯｸM" pitchFamily="50" charset="-128"/>
              </a:rPr>
              <a:t>作業</a:t>
            </a:r>
            <a:endParaRPr lang="en-US" altLang="ja-JP" sz="1000" dirty="0" smtClean="0">
              <a:solidFill>
                <a:schemeClr val="bg1"/>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lang="ja-JP" altLang="en-US" sz="1000" dirty="0" smtClean="0">
                <a:solidFill>
                  <a:schemeClr val="bg1"/>
                </a:solidFill>
                <a:latin typeface="HGPｺﾞｼｯｸM" pitchFamily="50" charset="-128"/>
                <a:ea typeface="HGPｺﾞｼｯｸM" pitchFamily="50" charset="-128"/>
              </a:rPr>
              <a:t>部会</a:t>
            </a:r>
            <a:r>
              <a:rPr lang="ja-JP" altLang="en-US" sz="1000" dirty="0">
                <a:solidFill>
                  <a:schemeClr val="bg1"/>
                </a:solidFill>
                <a:latin typeface="HGPｺﾞｼｯｸM" pitchFamily="50" charset="-128"/>
                <a:ea typeface="HGPｺﾞｼｯｸM" pitchFamily="50" charset="-128"/>
              </a:rPr>
              <a:t>Ｂ</a:t>
            </a:r>
            <a:endParaRPr lang="en-US" altLang="ja-JP" sz="1000" dirty="0" smtClean="0">
              <a:solidFill>
                <a:schemeClr val="bg1"/>
              </a:solidFill>
              <a:latin typeface="HGPｺﾞｼｯｸM" pitchFamily="50" charset="-128"/>
              <a:ea typeface="HGPｺﾞｼｯｸM" pitchFamily="50" charset="-128"/>
            </a:endParaRPr>
          </a:p>
        </p:txBody>
      </p:sp>
      <p:sp>
        <p:nvSpPr>
          <p:cNvPr id="19" name="二等辺三角形 18"/>
          <p:cNvSpPr/>
          <p:nvPr/>
        </p:nvSpPr>
        <p:spPr bwMode="auto">
          <a:xfrm>
            <a:off x="5961113" y="4728580"/>
            <a:ext cx="580719" cy="500620"/>
          </a:xfrm>
          <a:prstGeom prst="triangle">
            <a:avLst/>
          </a:prstGeom>
          <a:solidFill>
            <a:schemeClr val="accent1">
              <a:lumMod val="75000"/>
            </a:schemeClr>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b"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1000" dirty="0" smtClean="0">
                <a:solidFill>
                  <a:schemeClr val="bg1"/>
                </a:solidFill>
                <a:latin typeface="HGPｺﾞｼｯｸM" pitchFamily="50" charset="-128"/>
                <a:ea typeface="HGPｺﾞｼｯｸM" pitchFamily="50" charset="-128"/>
              </a:rPr>
              <a:t>作業</a:t>
            </a:r>
            <a:endParaRPr lang="en-US" altLang="ja-JP" sz="1000" dirty="0" smtClean="0">
              <a:solidFill>
                <a:schemeClr val="bg1"/>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lang="ja-JP" altLang="en-US" sz="1000" dirty="0" smtClean="0">
                <a:solidFill>
                  <a:schemeClr val="bg1"/>
                </a:solidFill>
                <a:latin typeface="HGPｺﾞｼｯｸM" pitchFamily="50" charset="-128"/>
                <a:ea typeface="HGPｺﾞｼｯｸM" pitchFamily="50" charset="-128"/>
              </a:rPr>
              <a:t>部会Ａ</a:t>
            </a:r>
            <a:endParaRPr lang="en-US" altLang="ja-JP" sz="1000" dirty="0" smtClean="0">
              <a:solidFill>
                <a:schemeClr val="bg1"/>
              </a:solidFill>
              <a:latin typeface="HGPｺﾞｼｯｸM" pitchFamily="50" charset="-128"/>
              <a:ea typeface="HGPｺﾞｼｯｸM" pitchFamily="50" charset="-128"/>
            </a:endParaRPr>
          </a:p>
        </p:txBody>
      </p:sp>
      <p:sp>
        <p:nvSpPr>
          <p:cNvPr id="20" name="円/楕円 19"/>
          <p:cNvSpPr/>
          <p:nvPr/>
        </p:nvSpPr>
        <p:spPr bwMode="auto">
          <a:xfrm>
            <a:off x="6216410" y="4577913"/>
            <a:ext cx="1477549" cy="291249"/>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smtClean="0">
                <a:ln>
                  <a:noFill/>
                </a:ln>
                <a:solidFill>
                  <a:srgbClr val="000066"/>
                </a:solidFill>
                <a:effectLst/>
                <a:latin typeface="HGPｺﾞｼｯｸM" pitchFamily="50" charset="-128"/>
                <a:ea typeface="HGPｺﾞｼｯｸM" pitchFamily="50" charset="-128"/>
              </a:rPr>
              <a:t>グループ</a:t>
            </a:r>
            <a:r>
              <a:rPr lang="ja-JP" altLang="en-US" sz="1050" dirty="0" smtClean="0">
                <a:solidFill>
                  <a:srgbClr val="000066"/>
                </a:solidFill>
                <a:latin typeface="HGPｺﾞｼｯｸM" pitchFamily="50" charset="-128"/>
                <a:ea typeface="HGPｺﾞｼｯｸM" pitchFamily="50" charset="-128"/>
              </a:rPr>
              <a:t>リーダー</a:t>
            </a:r>
            <a:endParaRPr kumimoji="0" lang="ja-JP" altLang="en-US" sz="1050" b="0" i="0" u="none" strike="noStrike" cap="none" normalizeH="0" baseline="0" dirty="0" smtClean="0">
              <a:ln>
                <a:noFill/>
              </a:ln>
              <a:solidFill>
                <a:srgbClr val="000066"/>
              </a:solidFill>
              <a:effectLst/>
              <a:latin typeface="HGPｺﾞｼｯｸM" pitchFamily="50" charset="-128"/>
              <a:ea typeface="HGPｺﾞｼｯｸM" pitchFamily="50" charset="-128"/>
            </a:endParaRPr>
          </a:p>
        </p:txBody>
      </p:sp>
      <p:sp>
        <p:nvSpPr>
          <p:cNvPr id="21" name="二等辺三角形 20"/>
          <p:cNvSpPr/>
          <p:nvPr/>
        </p:nvSpPr>
        <p:spPr bwMode="auto">
          <a:xfrm>
            <a:off x="7709507" y="3732311"/>
            <a:ext cx="1754114" cy="1512168"/>
          </a:xfrm>
          <a:prstGeom prst="triangle">
            <a:avLst/>
          </a:prstGeom>
          <a:solidFill>
            <a:schemeClr val="accent1">
              <a:lumMod val="60000"/>
              <a:lumOff val="40000"/>
            </a:schemeClr>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b"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1400" dirty="0">
                <a:solidFill>
                  <a:schemeClr val="bg1"/>
                </a:solidFill>
                <a:latin typeface="HGPｺﾞｼｯｸM" pitchFamily="50" charset="-128"/>
                <a:ea typeface="HGPｺﾞｼｯｸM" pitchFamily="50" charset="-128"/>
              </a:rPr>
              <a:t>Ｂ</a:t>
            </a:r>
            <a:endParaRPr lang="en-US" altLang="ja-JP" sz="1400" dirty="0" smtClean="0">
              <a:solidFill>
                <a:schemeClr val="bg1"/>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lang="ja-JP" altLang="en-US" sz="1400" dirty="0" smtClean="0">
                <a:solidFill>
                  <a:schemeClr val="bg1"/>
                </a:solidFill>
                <a:latin typeface="HGPｺﾞｼｯｸM" pitchFamily="50" charset="-128"/>
                <a:ea typeface="HGPｺﾞｼｯｸM" pitchFamily="50" charset="-128"/>
              </a:rPr>
              <a:t>分科会</a:t>
            </a:r>
            <a:endParaRPr lang="en-US" altLang="ja-JP" sz="1400" dirty="0" smtClean="0">
              <a:solidFill>
                <a:schemeClr val="bg1"/>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endParaRPr lang="en-US" altLang="ja-JP" sz="1400" dirty="0">
              <a:solidFill>
                <a:schemeClr val="bg1"/>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endParaRPr lang="en-US" altLang="ja-JP" sz="1400" dirty="0" smtClean="0">
              <a:solidFill>
                <a:schemeClr val="bg1"/>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endParaRPr lang="en-US" altLang="ja-JP" sz="1400" dirty="0" smtClean="0">
              <a:solidFill>
                <a:schemeClr val="bg1"/>
              </a:solidFill>
              <a:latin typeface="HGPｺﾞｼｯｸM" pitchFamily="50" charset="-128"/>
              <a:ea typeface="HGPｺﾞｼｯｸM" pitchFamily="50" charset="-128"/>
            </a:endParaRPr>
          </a:p>
        </p:txBody>
      </p:sp>
      <p:sp>
        <p:nvSpPr>
          <p:cNvPr id="22" name="二等辺三角形 21"/>
          <p:cNvSpPr/>
          <p:nvPr/>
        </p:nvSpPr>
        <p:spPr bwMode="auto">
          <a:xfrm>
            <a:off x="8874595" y="4727991"/>
            <a:ext cx="580719" cy="500620"/>
          </a:xfrm>
          <a:prstGeom prst="triangle">
            <a:avLst/>
          </a:prstGeom>
          <a:solidFill>
            <a:schemeClr val="accent1">
              <a:lumMod val="75000"/>
            </a:schemeClr>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b"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1000" dirty="0" smtClean="0">
                <a:solidFill>
                  <a:schemeClr val="bg1"/>
                </a:solidFill>
                <a:latin typeface="HGPｺﾞｼｯｸM" pitchFamily="50" charset="-128"/>
                <a:ea typeface="HGPｺﾞｼｯｸM" pitchFamily="50" charset="-128"/>
              </a:rPr>
              <a:t>作業</a:t>
            </a:r>
            <a:endParaRPr lang="en-US" altLang="ja-JP" sz="1000" dirty="0" smtClean="0">
              <a:solidFill>
                <a:schemeClr val="bg1"/>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lang="ja-JP" altLang="en-US" sz="1000" dirty="0" smtClean="0">
                <a:solidFill>
                  <a:schemeClr val="bg1"/>
                </a:solidFill>
                <a:latin typeface="HGPｺﾞｼｯｸM" pitchFamily="50" charset="-128"/>
                <a:ea typeface="HGPｺﾞｼｯｸM" pitchFamily="50" charset="-128"/>
              </a:rPr>
              <a:t>部会Ｃ</a:t>
            </a:r>
            <a:endParaRPr lang="en-US" altLang="ja-JP" sz="1000" dirty="0" smtClean="0">
              <a:solidFill>
                <a:schemeClr val="bg1"/>
              </a:solidFill>
              <a:latin typeface="HGPｺﾞｼｯｸM" pitchFamily="50" charset="-128"/>
              <a:ea typeface="HGPｺﾞｼｯｸM" pitchFamily="50" charset="-128"/>
            </a:endParaRPr>
          </a:p>
        </p:txBody>
      </p:sp>
      <p:sp>
        <p:nvSpPr>
          <p:cNvPr id="23" name="二等辺三角形 22"/>
          <p:cNvSpPr/>
          <p:nvPr/>
        </p:nvSpPr>
        <p:spPr bwMode="auto">
          <a:xfrm>
            <a:off x="8296203" y="4727991"/>
            <a:ext cx="580719" cy="500620"/>
          </a:xfrm>
          <a:prstGeom prst="triangle">
            <a:avLst/>
          </a:prstGeom>
          <a:solidFill>
            <a:schemeClr val="accent1">
              <a:lumMod val="75000"/>
            </a:schemeClr>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b"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1000" dirty="0" smtClean="0">
                <a:solidFill>
                  <a:schemeClr val="bg1"/>
                </a:solidFill>
                <a:latin typeface="HGPｺﾞｼｯｸM" pitchFamily="50" charset="-128"/>
                <a:ea typeface="HGPｺﾞｼｯｸM" pitchFamily="50" charset="-128"/>
              </a:rPr>
              <a:t>作業</a:t>
            </a:r>
            <a:endParaRPr lang="en-US" altLang="ja-JP" sz="1000" dirty="0" smtClean="0">
              <a:solidFill>
                <a:schemeClr val="bg1"/>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lang="ja-JP" altLang="en-US" sz="1000" dirty="0" smtClean="0">
                <a:solidFill>
                  <a:schemeClr val="bg1"/>
                </a:solidFill>
                <a:latin typeface="HGPｺﾞｼｯｸM" pitchFamily="50" charset="-128"/>
                <a:ea typeface="HGPｺﾞｼｯｸM" pitchFamily="50" charset="-128"/>
              </a:rPr>
              <a:t>部会</a:t>
            </a:r>
            <a:r>
              <a:rPr lang="ja-JP" altLang="en-US" sz="1000" dirty="0">
                <a:solidFill>
                  <a:schemeClr val="bg1"/>
                </a:solidFill>
                <a:latin typeface="HGPｺﾞｼｯｸM" pitchFamily="50" charset="-128"/>
                <a:ea typeface="HGPｺﾞｼｯｸM" pitchFamily="50" charset="-128"/>
              </a:rPr>
              <a:t>Ｂ</a:t>
            </a:r>
            <a:endParaRPr lang="en-US" altLang="ja-JP" sz="1000" dirty="0" smtClean="0">
              <a:solidFill>
                <a:schemeClr val="bg1"/>
              </a:solidFill>
              <a:latin typeface="HGPｺﾞｼｯｸM" pitchFamily="50" charset="-128"/>
              <a:ea typeface="HGPｺﾞｼｯｸM" pitchFamily="50" charset="-128"/>
            </a:endParaRPr>
          </a:p>
        </p:txBody>
      </p:sp>
      <p:sp>
        <p:nvSpPr>
          <p:cNvPr id="24" name="二等辺三角形 23"/>
          <p:cNvSpPr/>
          <p:nvPr/>
        </p:nvSpPr>
        <p:spPr bwMode="auto">
          <a:xfrm>
            <a:off x="7722469" y="4731797"/>
            <a:ext cx="580719" cy="500620"/>
          </a:xfrm>
          <a:prstGeom prst="triangle">
            <a:avLst/>
          </a:prstGeom>
          <a:solidFill>
            <a:schemeClr val="accent1">
              <a:lumMod val="75000"/>
            </a:schemeClr>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b"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1000" dirty="0" smtClean="0">
                <a:solidFill>
                  <a:schemeClr val="bg1"/>
                </a:solidFill>
                <a:latin typeface="HGPｺﾞｼｯｸM" pitchFamily="50" charset="-128"/>
                <a:ea typeface="HGPｺﾞｼｯｸM" pitchFamily="50" charset="-128"/>
              </a:rPr>
              <a:t>作業</a:t>
            </a:r>
            <a:endParaRPr lang="en-US" altLang="ja-JP" sz="1000" dirty="0" smtClean="0">
              <a:solidFill>
                <a:schemeClr val="bg1"/>
              </a:solidFill>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lang="ja-JP" altLang="en-US" sz="1000" dirty="0" smtClean="0">
                <a:solidFill>
                  <a:schemeClr val="bg1"/>
                </a:solidFill>
                <a:latin typeface="HGPｺﾞｼｯｸM" pitchFamily="50" charset="-128"/>
                <a:ea typeface="HGPｺﾞｼｯｸM" pitchFamily="50" charset="-128"/>
              </a:rPr>
              <a:t>部会Ａ</a:t>
            </a:r>
            <a:endParaRPr lang="en-US" altLang="ja-JP" sz="1000" dirty="0" smtClean="0">
              <a:solidFill>
                <a:schemeClr val="bg1"/>
              </a:solidFill>
              <a:latin typeface="HGPｺﾞｼｯｸM" pitchFamily="50" charset="-128"/>
              <a:ea typeface="HGPｺﾞｼｯｸM" pitchFamily="50" charset="-128"/>
            </a:endParaRPr>
          </a:p>
        </p:txBody>
      </p:sp>
      <p:sp>
        <p:nvSpPr>
          <p:cNvPr id="25" name="円/楕円 24"/>
          <p:cNvSpPr/>
          <p:nvPr/>
        </p:nvSpPr>
        <p:spPr bwMode="auto">
          <a:xfrm>
            <a:off x="7689305" y="4581130"/>
            <a:ext cx="1477549" cy="291249"/>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050" b="0" i="0" u="none" strike="noStrike" cap="none" normalizeH="0" baseline="0" dirty="0" smtClean="0">
                <a:ln>
                  <a:noFill/>
                </a:ln>
                <a:solidFill>
                  <a:srgbClr val="000066"/>
                </a:solidFill>
                <a:effectLst/>
                <a:latin typeface="HGPｺﾞｼｯｸM" pitchFamily="50" charset="-128"/>
                <a:ea typeface="HGPｺﾞｼｯｸM" pitchFamily="50" charset="-128"/>
              </a:rPr>
              <a:t>グループ</a:t>
            </a:r>
            <a:r>
              <a:rPr lang="ja-JP" altLang="en-US" sz="1050" dirty="0" smtClean="0">
                <a:solidFill>
                  <a:srgbClr val="000066"/>
                </a:solidFill>
                <a:latin typeface="HGPｺﾞｼｯｸM" pitchFamily="50" charset="-128"/>
                <a:ea typeface="HGPｺﾞｼｯｸM" pitchFamily="50" charset="-128"/>
              </a:rPr>
              <a:t>リーダー</a:t>
            </a:r>
            <a:endParaRPr kumimoji="0" lang="ja-JP" altLang="en-US" sz="1050" b="0" i="0" u="none" strike="noStrike" cap="none" normalizeH="0" baseline="0" dirty="0" smtClean="0">
              <a:ln>
                <a:noFill/>
              </a:ln>
              <a:solidFill>
                <a:srgbClr val="000066"/>
              </a:solidFill>
              <a:effectLst/>
              <a:latin typeface="HGPｺﾞｼｯｸM" pitchFamily="50" charset="-128"/>
              <a:ea typeface="HGPｺﾞｼｯｸM" pitchFamily="50" charset="-128"/>
            </a:endParaRPr>
          </a:p>
        </p:txBody>
      </p:sp>
      <p:sp>
        <p:nvSpPr>
          <p:cNvPr id="26" name="正方形/長方形 25"/>
          <p:cNvSpPr/>
          <p:nvPr/>
        </p:nvSpPr>
        <p:spPr>
          <a:xfrm>
            <a:off x="5745089" y="5426963"/>
            <a:ext cx="3958135" cy="307777"/>
          </a:xfrm>
          <a:prstGeom prst="rect">
            <a:avLst/>
          </a:prstGeom>
        </p:spPr>
        <p:txBody>
          <a:bodyPr wrap="none">
            <a:spAutoFit/>
          </a:bodyPr>
          <a:lstStyle/>
          <a:p>
            <a:r>
              <a:rPr lang="ja-JP" altLang="en-US" sz="1400" dirty="0">
                <a:latin typeface="HGPｺﾞｼｯｸM" pitchFamily="50" charset="-128"/>
                <a:ea typeface="HGPｺﾞｼｯｸM" pitchFamily="50" charset="-128"/>
              </a:rPr>
              <a:t>情報担当部署・</a:t>
            </a:r>
            <a:r>
              <a:rPr lang="en-US" altLang="ja-JP" sz="1400" dirty="0">
                <a:latin typeface="HGPｺﾞｼｯｸM" pitchFamily="50" charset="-128"/>
                <a:ea typeface="HGPｺﾞｼｯｸM" pitchFamily="50" charset="-128"/>
              </a:rPr>
              <a:t>PMO</a:t>
            </a:r>
            <a:r>
              <a:rPr lang="ja-JP" altLang="en-US" sz="1400" dirty="0">
                <a:latin typeface="HGPｺﾞｼｯｸM" pitchFamily="50" charset="-128"/>
                <a:ea typeface="HGPｺﾞｼｯｸM" pitchFamily="50" charset="-128"/>
              </a:rPr>
              <a:t>は事務局と</a:t>
            </a:r>
            <a:r>
              <a:rPr lang="ja-JP" altLang="en-US" sz="1400" dirty="0" smtClean="0">
                <a:latin typeface="HGPｺﾞｼｯｸM" pitchFamily="50" charset="-128"/>
                <a:ea typeface="HGPｺﾞｼｯｸM" pitchFamily="50" charset="-128"/>
              </a:rPr>
              <a:t>して全体に関わる</a:t>
            </a:r>
            <a:endParaRPr lang="ja-JP" altLang="en-US" sz="1400" dirty="0">
              <a:latin typeface="HGPｺﾞｼｯｸM" pitchFamily="50" charset="-128"/>
              <a:ea typeface="HGPｺﾞｼｯｸM" pitchFamily="50" charset="-128"/>
            </a:endParaRPr>
          </a:p>
        </p:txBody>
      </p:sp>
      <p:sp>
        <p:nvSpPr>
          <p:cNvPr id="4" name="角丸四角形吹き出し 3"/>
          <p:cNvSpPr/>
          <p:nvPr/>
        </p:nvSpPr>
        <p:spPr bwMode="auto">
          <a:xfrm>
            <a:off x="1640633" y="5093577"/>
            <a:ext cx="3816424" cy="711689"/>
          </a:xfrm>
          <a:prstGeom prst="wedgeRoundRectCallout">
            <a:avLst>
              <a:gd name="adj1" fmla="val 61938"/>
              <a:gd name="adj2" fmla="val -14196"/>
              <a:gd name="adj3" fmla="val 16667"/>
            </a:avLst>
          </a:prstGeom>
          <a:solidFill>
            <a:schemeClr val="bg1"/>
          </a:solidFill>
          <a:ln w="9525" cap="flat" cmpd="sng" algn="ctr">
            <a:solidFill>
              <a:schemeClr val="bg1">
                <a:lumMod val="6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リーダーが複数のレベルに参加することで情報共有を円滑化</a:t>
            </a:r>
          </a:p>
        </p:txBody>
      </p:sp>
      <p:sp>
        <p:nvSpPr>
          <p:cNvPr id="28" name="テキスト ボックス 27"/>
          <p:cNvSpPr txBox="1"/>
          <p:nvPr/>
        </p:nvSpPr>
        <p:spPr>
          <a:xfrm>
            <a:off x="3440832" y="5877274"/>
            <a:ext cx="4491935" cy="276999"/>
          </a:xfrm>
          <a:prstGeom prst="rect">
            <a:avLst/>
          </a:prstGeom>
          <a:noFill/>
        </p:spPr>
        <p:txBody>
          <a:bodyPr wrap="none" rtlCol="0">
            <a:spAutoFit/>
          </a:bodyPr>
          <a:lstStyle/>
          <a:p>
            <a:r>
              <a:rPr kumimoji="1" lang="en-US" altLang="ja-JP" sz="1200" dirty="0" smtClean="0">
                <a:latin typeface="HGPｺﾞｼｯｸM" pitchFamily="50" charset="-128"/>
                <a:ea typeface="HGPｺﾞｼｯｸM" pitchFamily="50" charset="-128"/>
              </a:rPr>
              <a:t>※PMO</a:t>
            </a:r>
            <a:r>
              <a:rPr kumimoji="1" lang="ja-JP" altLang="en-US" sz="1200" dirty="0" smtClean="0">
                <a:latin typeface="HGPｺﾞｼｯｸM" pitchFamily="50" charset="-128"/>
                <a:ea typeface="HGPｺﾞｼｯｸM" pitchFamily="50" charset="-128"/>
              </a:rPr>
              <a:t>　</a:t>
            </a:r>
            <a:r>
              <a:rPr kumimoji="1" lang="en-US" altLang="ja-JP" sz="1200" dirty="0" smtClean="0">
                <a:latin typeface="HGPｺﾞｼｯｸM" pitchFamily="50" charset="-128"/>
                <a:ea typeface="HGPｺﾞｼｯｸM" pitchFamily="50" charset="-128"/>
              </a:rPr>
              <a:t>Program</a:t>
            </a:r>
            <a:r>
              <a:rPr kumimoji="1" lang="ja-JP" altLang="en-US" sz="1200" dirty="0" smtClean="0">
                <a:latin typeface="HGPｺﾞｼｯｸM" pitchFamily="50" charset="-128"/>
                <a:ea typeface="HGPｺﾞｼｯｸM" pitchFamily="50" charset="-128"/>
              </a:rPr>
              <a:t>　</a:t>
            </a:r>
            <a:r>
              <a:rPr kumimoji="1" lang="en-US" altLang="ja-JP" sz="1200" dirty="0" smtClean="0">
                <a:latin typeface="HGPｺﾞｼｯｸM" pitchFamily="50" charset="-128"/>
                <a:ea typeface="HGPｺﾞｼｯｸM" pitchFamily="50" charset="-128"/>
              </a:rPr>
              <a:t>Management</a:t>
            </a:r>
            <a:r>
              <a:rPr kumimoji="1" lang="ja-JP" altLang="en-US" sz="1200" dirty="0" smtClean="0">
                <a:latin typeface="HGPｺﾞｼｯｸM" pitchFamily="50" charset="-128"/>
                <a:ea typeface="HGPｺﾞｼｯｸM" pitchFamily="50" charset="-128"/>
              </a:rPr>
              <a:t>　</a:t>
            </a:r>
            <a:r>
              <a:rPr kumimoji="1" lang="en-US" altLang="ja-JP" sz="1200" dirty="0" smtClean="0">
                <a:latin typeface="HGPｺﾞｼｯｸM" pitchFamily="50" charset="-128"/>
                <a:ea typeface="HGPｺﾞｼｯｸM" pitchFamily="50" charset="-128"/>
              </a:rPr>
              <a:t>Office</a:t>
            </a:r>
            <a:r>
              <a:rPr kumimoji="1" lang="ja-JP" altLang="en-US" sz="1200" dirty="0" smtClean="0">
                <a:latin typeface="HGPｺﾞｼｯｸM" pitchFamily="50" charset="-128"/>
                <a:ea typeface="HGPｺﾞｼｯｸM" pitchFamily="50" charset="-128"/>
              </a:rPr>
              <a:t>　プロジェクトを統治する組織</a:t>
            </a:r>
            <a:endParaRPr kumimoji="1" lang="ja-JP" altLang="en-US" sz="1200" dirty="0">
              <a:latin typeface="HGPｺﾞｼｯｸM" pitchFamily="50" charset="-128"/>
              <a:ea typeface="HGPｺﾞｼｯｸM" pitchFamily="50" charset="-128"/>
            </a:endParaRPr>
          </a:p>
        </p:txBody>
      </p:sp>
      <p:sp>
        <p:nvSpPr>
          <p:cNvPr id="27" name="スライド番号プレースホルダ 26"/>
          <p:cNvSpPr>
            <a:spLocks noGrp="1"/>
          </p:cNvSpPr>
          <p:nvPr>
            <p:ph type="sldNum" sz="quarter" idx="12"/>
          </p:nvPr>
        </p:nvSpPr>
        <p:spPr/>
        <p:txBody>
          <a:bodyPr/>
          <a:lstStyle/>
          <a:p>
            <a:fld id="{8EDC12F3-E265-4EA4-8231-EBF85ED9DCFF}" type="slidenum">
              <a:rPr lang="en-US" altLang="ja-JP" smtClean="0"/>
              <a:pPr/>
              <a:t>19</a:t>
            </a:fld>
            <a:endParaRPr lang="ja-JP" altLang="en-US" dirty="0"/>
          </a:p>
        </p:txBody>
      </p:sp>
      <p:sp>
        <p:nvSpPr>
          <p:cNvPr id="29" name="フッター プレースホルダ 28"/>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extLst>
      <p:ext uri="{BB962C8B-B14F-4D97-AF65-F5344CB8AC3E}">
        <p14:creationId xmlns:p14="http://schemas.microsoft.com/office/powerpoint/2010/main" xmlns="" val="32387262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ctr"/>
          <a:lstStyle/>
          <a:p>
            <a:r>
              <a:rPr lang="ja-JP" altLang="en-US" dirty="0" smtClean="0"/>
              <a:t>６</a:t>
            </a:r>
            <a:r>
              <a:rPr lang="ja-JP" altLang="ja-JP" dirty="0" smtClean="0"/>
              <a:t>．</a:t>
            </a:r>
            <a:r>
              <a:rPr lang="ja-JP" altLang="en-US" dirty="0" smtClean="0"/>
              <a:t>推進体制の確立　～</a:t>
            </a:r>
            <a:r>
              <a:rPr lang="ja-JP" altLang="en-US" sz="2400" dirty="0" smtClean="0"/>
              <a:t>番号法に即した連携組織イメージ～</a:t>
            </a:r>
            <a:endParaRPr kumimoji="1" lang="ja-JP" altLang="en-US" sz="2400" dirty="0"/>
          </a:p>
        </p:txBody>
      </p:sp>
      <p:pic>
        <p:nvPicPr>
          <p:cNvPr id="1026" name="Picture 2"/>
          <p:cNvPicPr>
            <a:picLocks noChangeAspect="1" noChangeArrowheads="1"/>
          </p:cNvPicPr>
          <p:nvPr/>
        </p:nvPicPr>
        <p:blipFill>
          <a:blip r:embed="rId3" cstate="print"/>
          <a:srcRect/>
          <a:stretch>
            <a:fillRect/>
          </a:stretch>
        </p:blipFill>
        <p:spPr bwMode="auto">
          <a:xfrm>
            <a:off x="920551" y="1772816"/>
            <a:ext cx="7756403" cy="4608512"/>
          </a:xfrm>
          <a:prstGeom prst="rect">
            <a:avLst/>
          </a:prstGeom>
          <a:noFill/>
          <a:ln w="9525">
            <a:noFill/>
            <a:miter lim="800000"/>
            <a:headEnd/>
            <a:tailEnd/>
          </a:ln>
          <a:effectLst/>
        </p:spPr>
      </p:pic>
      <p:sp>
        <p:nvSpPr>
          <p:cNvPr id="5" name="テキスト ボックス 4"/>
          <p:cNvSpPr txBox="1"/>
          <p:nvPr/>
        </p:nvSpPr>
        <p:spPr>
          <a:xfrm>
            <a:off x="416496" y="1340768"/>
            <a:ext cx="6024406" cy="369332"/>
          </a:xfrm>
          <a:prstGeom prst="rect">
            <a:avLst/>
          </a:prstGeom>
          <a:noFill/>
        </p:spPr>
        <p:txBody>
          <a:bodyPr wrap="none" rtlCol="0">
            <a:spAutoFit/>
          </a:bodyPr>
          <a:lstStyle/>
          <a:p>
            <a:r>
              <a:rPr kumimoji="1" lang="ja-JP" altLang="en-US" dirty="0" smtClean="0">
                <a:latin typeface="HGPｺﾞｼｯｸM" pitchFamily="50" charset="-128"/>
                <a:ea typeface="HGPｺﾞｼｯｸM" pitchFamily="50" charset="-128"/>
              </a:rPr>
              <a:t>以下は推進体制を番号法に即したものに想定した図である。</a:t>
            </a:r>
            <a:endParaRPr kumimoji="1" lang="ja-JP" altLang="en-US" dirty="0">
              <a:latin typeface="HGPｺﾞｼｯｸM" pitchFamily="50" charset="-128"/>
              <a:ea typeface="HGPｺﾞｼｯｸM" pitchFamily="50" charset="-128"/>
            </a:endParaRPr>
          </a:p>
        </p:txBody>
      </p:sp>
      <p:sp>
        <p:nvSpPr>
          <p:cNvPr id="6" name="スライド番号プレースホルダ 5"/>
          <p:cNvSpPr>
            <a:spLocks noGrp="1"/>
          </p:cNvSpPr>
          <p:nvPr>
            <p:ph type="sldNum" sz="quarter" idx="12"/>
          </p:nvPr>
        </p:nvSpPr>
        <p:spPr/>
        <p:txBody>
          <a:bodyPr/>
          <a:lstStyle/>
          <a:p>
            <a:fld id="{8EDC12F3-E265-4EA4-8231-EBF85ED9DCFF}" type="slidenum">
              <a:rPr lang="en-US" altLang="ja-JP" smtClean="0"/>
              <a:pPr/>
              <a:t>20</a:t>
            </a:fld>
            <a:endParaRPr lang="ja-JP" altLang="en-US" dirty="0"/>
          </a:p>
        </p:txBody>
      </p:sp>
      <p:sp>
        <p:nvSpPr>
          <p:cNvPr id="7" name="フッター プレースホルダ 6"/>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extLst>
      <p:ext uri="{BB962C8B-B14F-4D97-AF65-F5344CB8AC3E}">
        <p14:creationId xmlns:p14="http://schemas.microsoft.com/office/powerpoint/2010/main" xmlns="" val="32387262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ctr"/>
          <a:lstStyle/>
          <a:p>
            <a:r>
              <a:rPr lang="ja-JP" altLang="en-US" dirty="0" smtClean="0"/>
              <a:t>６</a:t>
            </a:r>
            <a:r>
              <a:rPr lang="ja-JP" altLang="ja-JP" dirty="0" smtClean="0"/>
              <a:t>．</a:t>
            </a:r>
            <a:r>
              <a:rPr lang="ja-JP" altLang="en-US" dirty="0" smtClean="0"/>
              <a:t>推進体制の確立　</a:t>
            </a:r>
            <a:r>
              <a:rPr lang="ja-JP" altLang="en-US" dirty="0" smtClean="0">
                <a:solidFill>
                  <a:prstClr val="black"/>
                </a:solidFill>
              </a:rPr>
              <a:t>～</a:t>
            </a:r>
            <a:r>
              <a:rPr lang="ja-JP" altLang="en-US" sz="2400" dirty="0" smtClean="0">
                <a:solidFill>
                  <a:prstClr val="black"/>
                </a:solidFill>
              </a:rPr>
              <a:t>番号法に即した連携組織イメージ～</a:t>
            </a:r>
            <a:endParaRPr kumimoji="1" lang="ja-JP" altLang="en-US" dirty="0"/>
          </a:p>
        </p:txBody>
      </p:sp>
      <p:pic>
        <p:nvPicPr>
          <p:cNvPr id="2050" name="Picture 2"/>
          <p:cNvPicPr>
            <a:picLocks noChangeAspect="1" noChangeArrowheads="1"/>
          </p:cNvPicPr>
          <p:nvPr/>
        </p:nvPicPr>
        <p:blipFill>
          <a:blip r:embed="rId3" cstate="print"/>
          <a:srcRect/>
          <a:stretch>
            <a:fillRect/>
          </a:stretch>
        </p:blipFill>
        <p:spPr bwMode="auto">
          <a:xfrm>
            <a:off x="1218707" y="1340768"/>
            <a:ext cx="7914473" cy="5112568"/>
          </a:xfrm>
          <a:prstGeom prst="rect">
            <a:avLst/>
          </a:prstGeom>
          <a:noFill/>
          <a:ln w="9525">
            <a:noFill/>
            <a:miter lim="800000"/>
            <a:headEnd/>
            <a:tailEnd/>
          </a:ln>
          <a:effectLst/>
        </p:spPr>
      </p:pic>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21</a:t>
            </a:fld>
            <a:endParaRPr lang="ja-JP" altLang="en-US" dirty="0"/>
          </a:p>
        </p:txBody>
      </p:sp>
      <p:sp>
        <p:nvSpPr>
          <p:cNvPr id="5" name="フッター プレースホルダ 4"/>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extLst>
      <p:ext uri="{BB962C8B-B14F-4D97-AF65-F5344CB8AC3E}">
        <p14:creationId xmlns:p14="http://schemas.microsoft.com/office/powerpoint/2010/main" xmlns="" val="32387262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cstate="print"/>
          <a:srcRect/>
          <a:stretch>
            <a:fillRect/>
          </a:stretch>
        </p:blipFill>
        <p:spPr bwMode="auto">
          <a:xfrm>
            <a:off x="809624" y="1674815"/>
            <a:ext cx="8719807" cy="3698401"/>
          </a:xfrm>
          <a:prstGeom prst="rect">
            <a:avLst/>
          </a:prstGeom>
          <a:noFill/>
          <a:ln w="9525">
            <a:noFill/>
            <a:miter lim="800000"/>
            <a:headEnd/>
            <a:tailEnd/>
          </a:ln>
          <a:effectLst/>
        </p:spPr>
      </p:pic>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22</a:t>
            </a:fld>
            <a:endParaRPr lang="ja-JP" altLang="en-US" dirty="0"/>
          </a:p>
        </p:txBody>
      </p:sp>
      <p:sp>
        <p:nvSpPr>
          <p:cNvPr id="5" name="フッター プレースホルダ 4"/>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
        <p:nvSpPr>
          <p:cNvPr id="7" name="タイトル 1"/>
          <p:cNvSpPr>
            <a:spLocks noGrp="1"/>
          </p:cNvSpPr>
          <p:nvPr>
            <p:ph type="title"/>
          </p:nvPr>
        </p:nvSpPr>
        <p:spPr>
          <a:xfrm>
            <a:off x="350489" y="366490"/>
            <a:ext cx="9080500" cy="830262"/>
          </a:xfrm>
        </p:spPr>
        <p:txBody>
          <a:bodyPr anchor="ctr"/>
          <a:lstStyle/>
          <a:p>
            <a:r>
              <a:rPr lang="ja-JP" altLang="en-US" dirty="0" smtClean="0"/>
              <a:t>６</a:t>
            </a:r>
            <a:r>
              <a:rPr lang="ja-JP" altLang="ja-JP" dirty="0" smtClean="0"/>
              <a:t>．</a:t>
            </a:r>
            <a:r>
              <a:rPr lang="ja-JP" altLang="en-US" dirty="0" smtClean="0"/>
              <a:t>推進体制の確立　</a:t>
            </a:r>
            <a:r>
              <a:rPr lang="ja-JP" altLang="en-US" dirty="0" smtClean="0">
                <a:solidFill>
                  <a:prstClr val="black"/>
                </a:solidFill>
              </a:rPr>
              <a:t>～</a:t>
            </a:r>
            <a:r>
              <a:rPr lang="ja-JP" altLang="en-US" sz="2400" dirty="0" smtClean="0">
                <a:solidFill>
                  <a:prstClr val="black"/>
                </a:solidFill>
              </a:rPr>
              <a:t>番号法に即した連携組織イメージ～</a:t>
            </a:r>
            <a:endParaRPr kumimoji="1" lang="ja-JP" altLang="en-US" dirty="0"/>
          </a:p>
        </p:txBody>
      </p:sp>
    </p:spTree>
    <p:extLst>
      <p:ext uri="{BB962C8B-B14F-4D97-AF65-F5344CB8AC3E}">
        <p14:creationId xmlns:p14="http://schemas.microsoft.com/office/powerpoint/2010/main" xmlns="" val="32387262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ctr"/>
          <a:lstStyle/>
          <a:p>
            <a:r>
              <a:rPr lang="ja-JP" altLang="en-US" dirty="0" smtClean="0"/>
              <a:t>７．</a:t>
            </a:r>
            <a:r>
              <a:rPr lang="ja-JP" altLang="ja-JP" dirty="0" smtClean="0"/>
              <a:t>成功要因となる職員研修の進め方</a:t>
            </a:r>
            <a:endParaRPr kumimoji="1" lang="ja-JP" altLang="en-US" dirty="0"/>
          </a:p>
        </p:txBody>
      </p:sp>
      <p:graphicFrame>
        <p:nvGraphicFramePr>
          <p:cNvPr id="4" name="コンテンツ プレースホルダ 3"/>
          <p:cNvGraphicFramePr>
            <a:graphicFrameLocks noGrp="1"/>
          </p:cNvGraphicFramePr>
          <p:nvPr>
            <p:ph idx="1"/>
            <p:extLst>
              <p:ext uri="{D42A27DB-BD31-4B8C-83A1-F6EECF244321}">
                <p14:modId xmlns:p14="http://schemas.microsoft.com/office/powerpoint/2010/main" xmlns="" val="2511486945"/>
              </p:ext>
            </p:extLst>
          </p:nvPr>
        </p:nvGraphicFramePr>
        <p:xfrm>
          <a:off x="777875" y="1600200"/>
          <a:ext cx="8420100" cy="45323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スライド番号プレースホルダ 4"/>
          <p:cNvSpPr>
            <a:spLocks noGrp="1"/>
          </p:cNvSpPr>
          <p:nvPr>
            <p:ph type="sldNum" sz="quarter" idx="12"/>
          </p:nvPr>
        </p:nvSpPr>
        <p:spPr/>
        <p:txBody>
          <a:bodyPr/>
          <a:lstStyle/>
          <a:p>
            <a:fld id="{8EDC12F3-E265-4EA4-8231-EBF85ED9DCFF}" type="slidenum">
              <a:rPr lang="en-US" altLang="ja-JP" smtClean="0"/>
              <a:pPr/>
              <a:t>23</a:t>
            </a:fld>
            <a:endParaRPr lang="ja-JP" altLang="en-US" dirty="0"/>
          </a:p>
        </p:txBody>
      </p:sp>
      <p:sp>
        <p:nvSpPr>
          <p:cNvPr id="6" name="フッター プレースホルダ 5"/>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メモ 3"/>
          <p:cNvSpPr/>
          <p:nvPr/>
        </p:nvSpPr>
        <p:spPr bwMode="auto">
          <a:xfrm>
            <a:off x="704528" y="1700808"/>
            <a:ext cx="8568952" cy="4392488"/>
          </a:xfrm>
          <a:prstGeom prst="foldedCorner">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Arial" charset="0"/>
              <a:ea typeface="ＭＳ Ｐゴシック" pitchFamily="50" charset="-128"/>
            </a:endParaRPr>
          </a:p>
        </p:txBody>
      </p:sp>
      <p:sp>
        <p:nvSpPr>
          <p:cNvPr id="2" name="タイトル 1"/>
          <p:cNvSpPr>
            <a:spLocks noGrp="1"/>
          </p:cNvSpPr>
          <p:nvPr>
            <p:ph type="title"/>
          </p:nvPr>
        </p:nvSpPr>
        <p:spPr/>
        <p:txBody>
          <a:bodyPr anchor="ctr"/>
          <a:lstStyle/>
          <a:p>
            <a:r>
              <a:rPr lang="ja-JP" altLang="en-US" dirty="0" smtClean="0"/>
              <a:t>８．人材育成</a:t>
            </a:r>
            <a:r>
              <a:rPr lang="ja-JP" altLang="ja-JP" dirty="0" smtClean="0"/>
              <a:t>の</a:t>
            </a:r>
            <a:r>
              <a:rPr lang="ja-JP" altLang="en-US" dirty="0" smtClean="0"/>
              <a:t>効用</a:t>
            </a:r>
            <a:endParaRPr kumimoji="1" lang="ja-JP" altLang="en-US" dirty="0"/>
          </a:p>
        </p:txBody>
      </p:sp>
      <p:sp>
        <p:nvSpPr>
          <p:cNvPr id="3" name="コンテンツ プレースホルダー 2"/>
          <p:cNvSpPr>
            <a:spLocks noGrp="1"/>
          </p:cNvSpPr>
          <p:nvPr>
            <p:ph idx="1"/>
          </p:nvPr>
        </p:nvSpPr>
        <p:spPr>
          <a:xfrm>
            <a:off x="495300" y="1340768"/>
            <a:ext cx="8915400" cy="4824536"/>
          </a:xfrm>
          <a:ln/>
        </p:spPr>
        <p:style>
          <a:lnRef idx="1">
            <a:schemeClr val="accent3"/>
          </a:lnRef>
          <a:fillRef idx="2">
            <a:schemeClr val="accent3"/>
          </a:fillRef>
          <a:effectRef idx="1">
            <a:schemeClr val="accent3"/>
          </a:effectRef>
          <a:fontRef idx="minor">
            <a:schemeClr val="dk1"/>
          </a:fontRef>
        </p:style>
        <p:txBody>
          <a:bodyPr lIns="108000" rIns="144000" anchor="ctr"/>
          <a:lstStyle/>
          <a:p>
            <a:pPr marL="0" indent="0">
              <a:buNone/>
            </a:pPr>
            <a:r>
              <a:rPr lang="en-US" altLang="ja-JP" sz="2000" b="1" dirty="0" smtClean="0">
                <a:solidFill>
                  <a:schemeClr val="tx1"/>
                </a:solidFill>
              </a:rPr>
              <a:t>  </a:t>
            </a:r>
            <a:r>
              <a:rPr lang="ja-JP" altLang="en-US" sz="2000" b="1" dirty="0" smtClean="0">
                <a:solidFill>
                  <a:schemeClr val="tx1"/>
                </a:solidFill>
                <a:latin typeface="HGPｺﾞｼｯｸM" pitchFamily="50" charset="-128"/>
                <a:ea typeface="HGPｺﾞｼｯｸM" pitchFamily="50" charset="-128"/>
              </a:rPr>
              <a:t>変えることには大きなエネルギーを必要とします。</a:t>
            </a:r>
            <a:endParaRPr lang="en-US" altLang="ja-JP" sz="2000" b="1" dirty="0" smtClean="0">
              <a:solidFill>
                <a:schemeClr val="tx1"/>
              </a:solidFill>
              <a:latin typeface="HGPｺﾞｼｯｸM" pitchFamily="50" charset="-128"/>
              <a:ea typeface="HGPｺﾞｼｯｸM" pitchFamily="50" charset="-128"/>
            </a:endParaRPr>
          </a:p>
          <a:p>
            <a:pPr marL="265113" indent="0">
              <a:buNone/>
            </a:pPr>
            <a:endParaRPr lang="en-US" altLang="ja-JP" sz="1600" b="1" dirty="0">
              <a:solidFill>
                <a:schemeClr val="tx1"/>
              </a:solidFill>
              <a:latin typeface="HGPｺﾞｼｯｸM" pitchFamily="50" charset="-128"/>
              <a:ea typeface="HGPｺﾞｼｯｸM" pitchFamily="50" charset="-128"/>
            </a:endParaRPr>
          </a:p>
          <a:p>
            <a:pPr marL="180975" indent="0">
              <a:buNone/>
            </a:pPr>
            <a:r>
              <a:rPr lang="ja-JP" altLang="en-US" sz="2000" b="1" dirty="0" smtClean="0">
                <a:solidFill>
                  <a:schemeClr val="tx1"/>
                </a:solidFill>
                <a:latin typeface="HGPｺﾞｼｯｸM" pitchFamily="50" charset="-128"/>
                <a:ea typeface="HGPｺﾞｼｯｸM" pitchFamily="50" charset="-128"/>
              </a:rPr>
              <a:t>しかし、少子高齢化社会が進展し自治体はかつてない状況下で、 地方分権、財 </a:t>
            </a:r>
            <a:endParaRPr lang="en-US" altLang="ja-JP" sz="2000" b="1" dirty="0" smtClean="0">
              <a:solidFill>
                <a:schemeClr val="tx1"/>
              </a:solidFill>
              <a:latin typeface="HGPｺﾞｼｯｸM" pitchFamily="50" charset="-128"/>
              <a:ea typeface="HGPｺﾞｼｯｸM" pitchFamily="50" charset="-128"/>
            </a:endParaRPr>
          </a:p>
          <a:p>
            <a:pPr marL="180975" indent="0">
              <a:buNone/>
              <a:tabLst>
                <a:tab pos="8612188" algn="l"/>
              </a:tabLst>
            </a:pPr>
            <a:r>
              <a:rPr lang="ja-JP" altLang="en-US" sz="2000" b="1" dirty="0" smtClean="0">
                <a:solidFill>
                  <a:schemeClr val="tx1"/>
                </a:solidFill>
                <a:latin typeface="HGPｺﾞｼｯｸM" pitchFamily="50" charset="-128"/>
                <a:ea typeface="HGPｺﾞｼｯｸM" pitchFamily="50" charset="-128"/>
              </a:rPr>
              <a:t>政健全化を迫られ変革を余儀なくされています。</a:t>
            </a:r>
            <a:r>
              <a:rPr lang="ja-JP" altLang="en-US" sz="2000" b="1" dirty="0">
                <a:solidFill>
                  <a:schemeClr val="tx1"/>
                </a:solidFill>
                <a:latin typeface="HGPｺﾞｼｯｸM" pitchFamily="50" charset="-128"/>
                <a:ea typeface="HGPｺﾞｼｯｸM" pitchFamily="50" charset="-128"/>
              </a:rPr>
              <a:t>　</a:t>
            </a:r>
            <a:endParaRPr lang="en-US" altLang="ja-JP" sz="2000" b="1" dirty="0" smtClean="0">
              <a:solidFill>
                <a:schemeClr val="tx1"/>
              </a:solidFill>
              <a:latin typeface="HGPｺﾞｼｯｸM" pitchFamily="50" charset="-128"/>
              <a:ea typeface="HGPｺﾞｼｯｸM" pitchFamily="50" charset="-128"/>
            </a:endParaRPr>
          </a:p>
          <a:p>
            <a:pPr marL="180975" indent="0">
              <a:buNone/>
            </a:pPr>
            <a:r>
              <a:rPr lang="ja-JP" altLang="en-US" sz="2000" b="1" dirty="0" smtClean="0">
                <a:solidFill>
                  <a:schemeClr val="tx1"/>
                </a:solidFill>
                <a:latin typeface="HGPｺﾞｼｯｸM" pitchFamily="50" charset="-128"/>
                <a:ea typeface="HGPｺﾞｼｯｸM" pitchFamily="50" charset="-128"/>
              </a:rPr>
              <a:t>職員</a:t>
            </a:r>
            <a:r>
              <a:rPr lang="ja-JP" altLang="en-US" sz="2000" b="1" dirty="0">
                <a:solidFill>
                  <a:schemeClr val="tx1"/>
                </a:solidFill>
                <a:latin typeface="HGPｺﾞｼｯｸM" pitchFamily="50" charset="-128"/>
                <a:ea typeface="HGPｺﾞｼｯｸM" pitchFamily="50" charset="-128"/>
              </a:rPr>
              <a:t>一人ひとりが危機意識をもち、意識を</a:t>
            </a:r>
            <a:r>
              <a:rPr lang="ja-JP" altLang="en-US" sz="2000" b="1" dirty="0" smtClean="0">
                <a:solidFill>
                  <a:schemeClr val="tx1"/>
                </a:solidFill>
                <a:latin typeface="HGPｺﾞｼｯｸM" pitchFamily="50" charset="-128"/>
                <a:ea typeface="HGPｺﾞｼｯｸM" pitchFamily="50" charset="-128"/>
              </a:rPr>
              <a:t>変え思考</a:t>
            </a:r>
            <a:r>
              <a:rPr lang="ja-JP" altLang="en-US" sz="2000" b="1" dirty="0">
                <a:solidFill>
                  <a:schemeClr val="tx1"/>
                </a:solidFill>
                <a:latin typeface="HGPｺﾞｼｯｸM" pitchFamily="50" charset="-128"/>
                <a:ea typeface="HGPｺﾞｼｯｸM" pitchFamily="50" charset="-128"/>
              </a:rPr>
              <a:t>を</a:t>
            </a:r>
            <a:r>
              <a:rPr lang="ja-JP" altLang="en-US" sz="2000" b="1" dirty="0" smtClean="0">
                <a:solidFill>
                  <a:schemeClr val="tx1"/>
                </a:solidFill>
                <a:latin typeface="HGPｺﾞｼｯｸM" pitchFamily="50" charset="-128"/>
                <a:ea typeface="HGPｺﾞｼｯｸM" pitchFamily="50" charset="-128"/>
              </a:rPr>
              <a:t>変えて、公の役割を果たすために厳しい状況を乗り越えていかねばなりません。</a:t>
            </a:r>
            <a:endParaRPr lang="en-US" altLang="ja-JP" sz="2000" b="1" dirty="0" smtClean="0">
              <a:solidFill>
                <a:schemeClr val="tx1"/>
              </a:solidFill>
              <a:latin typeface="HGPｺﾞｼｯｸM" pitchFamily="50" charset="-128"/>
              <a:ea typeface="HGPｺﾞｼｯｸM" pitchFamily="50" charset="-128"/>
            </a:endParaRPr>
          </a:p>
          <a:p>
            <a:pPr marL="180975" indent="0">
              <a:buNone/>
            </a:pPr>
            <a:endParaRPr lang="en-US" altLang="ja-JP" sz="1800" b="1" dirty="0" smtClean="0">
              <a:solidFill>
                <a:schemeClr val="tx1"/>
              </a:solidFill>
              <a:latin typeface="HGPｺﾞｼｯｸM" pitchFamily="50" charset="-128"/>
              <a:ea typeface="HGPｺﾞｼｯｸM" pitchFamily="50" charset="-128"/>
            </a:endParaRPr>
          </a:p>
          <a:p>
            <a:pPr marL="180975" indent="0">
              <a:buNone/>
            </a:pPr>
            <a:r>
              <a:rPr lang="ja-JP" altLang="en-US" sz="2000" b="1" dirty="0" smtClean="0">
                <a:solidFill>
                  <a:schemeClr val="tx1"/>
                </a:solidFill>
                <a:latin typeface="HGPｺﾞｼｯｸM" pitchFamily="50" charset="-128"/>
                <a:ea typeface="HGPｺﾞｼｯｸM" pitchFamily="50" charset="-128"/>
              </a:rPr>
              <a:t>その</a:t>
            </a:r>
            <a:r>
              <a:rPr lang="ja-JP" altLang="en-US" sz="2000" b="1" dirty="0">
                <a:solidFill>
                  <a:schemeClr val="tx1"/>
                </a:solidFill>
                <a:latin typeface="HGPｺﾞｼｯｸM" pitchFamily="50" charset="-128"/>
                <a:ea typeface="HGPｺﾞｼｯｸM" pitchFamily="50" charset="-128"/>
              </a:rPr>
              <a:t>ためには</a:t>
            </a:r>
            <a:r>
              <a:rPr lang="ja-JP" altLang="en-US" sz="2000" b="1" dirty="0" smtClean="0">
                <a:solidFill>
                  <a:schemeClr val="tx1"/>
                </a:solidFill>
                <a:latin typeface="HGPｺﾞｼｯｸM" pitchFamily="50" charset="-128"/>
                <a:ea typeface="HGPｺﾞｼｯｸM" pitchFamily="50" charset="-128"/>
              </a:rPr>
              <a:t>、組織力を上げる「きっかけ」と戦略的な仕掛けによる「仕組み」の　</a:t>
            </a:r>
            <a:endParaRPr lang="en-US" altLang="ja-JP" sz="2000" b="1" dirty="0" smtClean="0">
              <a:solidFill>
                <a:schemeClr val="tx1"/>
              </a:solidFill>
              <a:latin typeface="HGPｺﾞｼｯｸM" pitchFamily="50" charset="-128"/>
              <a:ea typeface="HGPｺﾞｼｯｸM" pitchFamily="50" charset="-128"/>
            </a:endParaRPr>
          </a:p>
          <a:p>
            <a:pPr marL="180975" indent="0">
              <a:buNone/>
            </a:pPr>
            <a:r>
              <a:rPr lang="ja-JP" altLang="en-US" sz="2000" b="1" dirty="0" smtClean="0">
                <a:solidFill>
                  <a:schemeClr val="tx1"/>
                </a:solidFill>
                <a:latin typeface="HGPｺﾞｼｯｸM" pitchFamily="50" charset="-128"/>
                <a:ea typeface="HGPｺﾞｼｯｸM" pitchFamily="50" charset="-128"/>
              </a:rPr>
              <a:t>導入が効果的です。</a:t>
            </a:r>
            <a:endParaRPr lang="en-US" altLang="ja-JP" sz="2000" b="1" dirty="0" smtClean="0">
              <a:solidFill>
                <a:schemeClr val="tx1"/>
              </a:solidFill>
              <a:latin typeface="HGPｺﾞｼｯｸM" pitchFamily="50" charset="-128"/>
              <a:ea typeface="HGPｺﾞｼｯｸM" pitchFamily="50" charset="-128"/>
            </a:endParaRPr>
          </a:p>
          <a:p>
            <a:pPr marL="180975" indent="0">
              <a:buNone/>
            </a:pPr>
            <a:r>
              <a:rPr lang="ja-JP" altLang="en-US" sz="2000" b="1" dirty="0" smtClean="0">
                <a:solidFill>
                  <a:schemeClr val="tx1"/>
                </a:solidFill>
                <a:latin typeface="HGPｺﾞｼｯｸM" pitchFamily="50" charset="-128"/>
                <a:ea typeface="HGPｺﾞｼｯｸM" pitchFamily="50" charset="-128"/>
              </a:rPr>
              <a:t>意識</a:t>
            </a:r>
            <a:r>
              <a:rPr lang="ja-JP" altLang="en-US" sz="2000" b="1" dirty="0">
                <a:solidFill>
                  <a:schemeClr val="tx1"/>
                </a:solidFill>
                <a:latin typeface="HGPｺﾞｼｯｸM" pitchFamily="50" charset="-128"/>
                <a:ea typeface="HGPｺﾞｼｯｸM" pitchFamily="50" charset="-128"/>
              </a:rPr>
              <a:t>が変われば会話が変わります</a:t>
            </a:r>
            <a:r>
              <a:rPr lang="ja-JP" altLang="en-US" sz="2000" b="1" dirty="0" smtClean="0">
                <a:solidFill>
                  <a:schemeClr val="tx1"/>
                </a:solidFill>
                <a:latin typeface="HGPｺﾞｼｯｸM" pitchFamily="50" charset="-128"/>
                <a:ea typeface="HGPｺﾞｼｯｸM" pitchFamily="50" charset="-128"/>
              </a:rPr>
              <a:t>。</a:t>
            </a:r>
            <a:endParaRPr lang="en-US" altLang="ja-JP" sz="2000" b="1" dirty="0" smtClean="0">
              <a:solidFill>
                <a:schemeClr val="tx1"/>
              </a:solidFill>
              <a:latin typeface="HGPｺﾞｼｯｸM" pitchFamily="50" charset="-128"/>
              <a:ea typeface="HGPｺﾞｼｯｸM" pitchFamily="50" charset="-128"/>
            </a:endParaRPr>
          </a:p>
          <a:p>
            <a:pPr marL="180975" indent="0">
              <a:buNone/>
            </a:pPr>
            <a:r>
              <a:rPr lang="ja-JP" altLang="en-US" sz="2000" b="1" dirty="0" smtClean="0">
                <a:solidFill>
                  <a:schemeClr val="tx1"/>
                </a:solidFill>
                <a:latin typeface="HGPｺﾞｼｯｸM" pitchFamily="50" charset="-128"/>
                <a:ea typeface="HGPｺﾞｼｯｸM" pitchFamily="50" charset="-128"/>
              </a:rPr>
              <a:t>会話</a:t>
            </a:r>
            <a:r>
              <a:rPr lang="ja-JP" altLang="en-US" sz="2000" b="1" dirty="0">
                <a:solidFill>
                  <a:schemeClr val="tx1"/>
                </a:solidFill>
                <a:latin typeface="HGPｺﾞｼｯｸM" pitchFamily="50" charset="-128"/>
                <a:ea typeface="HGPｺﾞｼｯｸM" pitchFamily="50" charset="-128"/>
              </a:rPr>
              <a:t>が変われば仕事の質</a:t>
            </a:r>
            <a:r>
              <a:rPr lang="ja-JP" altLang="en-US" sz="2000" b="1" dirty="0" smtClean="0">
                <a:solidFill>
                  <a:schemeClr val="tx1"/>
                </a:solidFill>
                <a:latin typeface="HGPｺﾞｼｯｸM" pitchFamily="50" charset="-128"/>
                <a:ea typeface="HGPｺﾞｼｯｸM" pitchFamily="50" charset="-128"/>
              </a:rPr>
              <a:t>が変わります。</a:t>
            </a:r>
            <a:endParaRPr lang="en-US" altLang="ja-JP" sz="2000" b="1" dirty="0" smtClean="0">
              <a:solidFill>
                <a:schemeClr val="tx1"/>
              </a:solidFill>
              <a:latin typeface="HGPｺﾞｼｯｸM" pitchFamily="50" charset="-128"/>
              <a:ea typeface="HGPｺﾞｼｯｸM" pitchFamily="50" charset="-128"/>
            </a:endParaRPr>
          </a:p>
          <a:p>
            <a:pPr marL="180975" indent="0">
              <a:buNone/>
            </a:pPr>
            <a:r>
              <a:rPr lang="ja-JP" altLang="en-US" sz="2000" b="1" dirty="0" smtClean="0">
                <a:solidFill>
                  <a:schemeClr val="tx1"/>
                </a:solidFill>
                <a:latin typeface="HGPｺﾞｼｯｸM" pitchFamily="50" charset="-128"/>
                <a:ea typeface="HGPｺﾞｼｯｸM" pitchFamily="50" charset="-128"/>
              </a:rPr>
              <a:t>関係者</a:t>
            </a:r>
            <a:r>
              <a:rPr lang="ja-JP" altLang="en-US" sz="2000" b="1" dirty="0">
                <a:solidFill>
                  <a:schemeClr val="tx1"/>
                </a:solidFill>
                <a:latin typeface="HGPｺﾞｼｯｸM" pitchFamily="50" charset="-128"/>
                <a:ea typeface="HGPｺﾞｼｯｸM" pitchFamily="50" charset="-128"/>
              </a:rPr>
              <a:t>の合意形成は、「人材育成」の取り組み</a:t>
            </a:r>
            <a:r>
              <a:rPr lang="ja-JP" altLang="en-US" sz="2000" b="1" dirty="0" smtClean="0">
                <a:solidFill>
                  <a:schemeClr val="tx1"/>
                </a:solidFill>
                <a:latin typeface="HGPｺﾞｼｯｸM" pitchFamily="50" charset="-128"/>
                <a:ea typeface="HGPｺﾞｼｯｸM" pitchFamily="50" charset="-128"/>
              </a:rPr>
              <a:t>でもあります。</a:t>
            </a:r>
            <a:endParaRPr lang="en-US" altLang="ja-JP" sz="2000" b="1" dirty="0" smtClean="0">
              <a:solidFill>
                <a:schemeClr val="tx1"/>
              </a:solidFill>
              <a:latin typeface="HGPｺﾞｼｯｸM" pitchFamily="50" charset="-128"/>
              <a:ea typeface="HGPｺﾞｼｯｸM" pitchFamily="50" charset="-128"/>
            </a:endParaRPr>
          </a:p>
          <a:p>
            <a:pPr marL="180975" indent="0">
              <a:buNone/>
            </a:pPr>
            <a:r>
              <a:rPr lang="ja-JP" altLang="en-US" sz="2000" b="1" dirty="0" smtClean="0">
                <a:solidFill>
                  <a:schemeClr val="tx1"/>
                </a:solidFill>
                <a:latin typeface="HGPｺﾞｼｯｸM" pitchFamily="50" charset="-128"/>
                <a:ea typeface="HGPｺﾞｼｯｸM" pitchFamily="50" charset="-128"/>
              </a:rPr>
              <a:t>壁を乗り越えた時、そこには強いチームがあり、結果的に組織力が向上します。</a:t>
            </a:r>
            <a:endParaRPr lang="en-US" altLang="ja-JP" sz="2000" b="1" dirty="0" smtClean="0">
              <a:solidFill>
                <a:schemeClr val="tx1"/>
              </a:solidFill>
              <a:latin typeface="HGPｺﾞｼｯｸM" pitchFamily="50" charset="-128"/>
              <a:ea typeface="HGPｺﾞｼｯｸM" pitchFamily="50" charset="-128"/>
            </a:endParaRPr>
          </a:p>
        </p:txBody>
      </p:sp>
      <p:sp>
        <p:nvSpPr>
          <p:cNvPr id="6" name="スライド番号プレースホルダ 5"/>
          <p:cNvSpPr>
            <a:spLocks noGrp="1"/>
          </p:cNvSpPr>
          <p:nvPr>
            <p:ph type="sldNum" sz="quarter" idx="12"/>
          </p:nvPr>
        </p:nvSpPr>
        <p:spPr/>
        <p:txBody>
          <a:bodyPr/>
          <a:lstStyle/>
          <a:p>
            <a:fld id="{8EDC12F3-E265-4EA4-8231-EBF85ED9DCFF}" type="slidenum">
              <a:rPr lang="en-US" altLang="ja-JP" smtClean="0"/>
              <a:pPr/>
              <a:t>24</a:t>
            </a:fld>
            <a:endParaRPr lang="ja-JP" altLang="en-US" dirty="0"/>
          </a:p>
        </p:txBody>
      </p:sp>
      <p:sp>
        <p:nvSpPr>
          <p:cNvPr id="7" name="フッター プレースホルダ 6"/>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extLst>
      <p:ext uri="{BB962C8B-B14F-4D97-AF65-F5344CB8AC3E}">
        <p14:creationId xmlns:p14="http://schemas.microsoft.com/office/powerpoint/2010/main" xmlns="" val="6186487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ctr"/>
          <a:lstStyle/>
          <a:p>
            <a:r>
              <a:rPr lang="ja-JP" altLang="en-US" dirty="0" smtClean="0"/>
              <a:t>９．</a:t>
            </a:r>
            <a:r>
              <a:rPr lang="ja-JP" altLang="ja-JP" dirty="0" smtClean="0"/>
              <a:t>本講義</a:t>
            </a:r>
            <a:r>
              <a:rPr lang="ja-JP" altLang="ja-JP" dirty="0"/>
              <a:t>のまとめ</a:t>
            </a:r>
            <a:endParaRPr kumimoji="1" lang="ja-JP" altLang="en-US" dirty="0"/>
          </a:p>
        </p:txBody>
      </p:sp>
      <p:sp>
        <p:nvSpPr>
          <p:cNvPr id="6" name="コンテンツ プレースホルダー 5"/>
          <p:cNvSpPr>
            <a:spLocks noGrp="1"/>
          </p:cNvSpPr>
          <p:nvPr>
            <p:ph idx="1"/>
          </p:nvPr>
        </p:nvSpPr>
        <p:spPr>
          <a:xfrm>
            <a:off x="495300" y="1412776"/>
            <a:ext cx="8915400" cy="4608512"/>
          </a:xfrm>
        </p:spPr>
        <p:txBody>
          <a:bodyPr/>
          <a:lstStyle/>
          <a:p>
            <a:r>
              <a:rPr kumimoji="1" lang="ja-JP" altLang="en-US" sz="2800" dirty="0" smtClean="0">
                <a:latin typeface="HGPｺﾞｼｯｸM" pitchFamily="50" charset="-128"/>
              </a:rPr>
              <a:t>「職員」「労働組合」「議会、常任委員会」「住民」のそれぞれに対して理解を得るためのアプローチを行う。</a:t>
            </a:r>
            <a:endParaRPr kumimoji="1" lang="en-US" altLang="ja-JP" sz="2800" dirty="0" smtClean="0">
              <a:latin typeface="HGPｺﾞｼｯｸM" pitchFamily="50" charset="-128"/>
            </a:endParaRPr>
          </a:p>
          <a:p>
            <a:r>
              <a:rPr kumimoji="1" lang="ja-JP" altLang="en-US" sz="2800" dirty="0" smtClean="0">
                <a:latin typeface="HGPｺﾞｼｯｸM" pitchFamily="50" charset="-128"/>
              </a:rPr>
              <a:t>内的阻害要因として「支援者」「中間者」「反対者」「抵抗者」「傍観者」の各層を意識してアプローチを行う。</a:t>
            </a:r>
            <a:endParaRPr kumimoji="1" lang="en-US" altLang="ja-JP" sz="2800" dirty="0" smtClean="0">
              <a:latin typeface="HGPｺﾞｼｯｸM" pitchFamily="50" charset="-128"/>
            </a:endParaRPr>
          </a:p>
          <a:p>
            <a:r>
              <a:rPr lang="ja-JP" altLang="en-US" sz="2800" dirty="0">
                <a:latin typeface="HGPｺﾞｼｯｸM" pitchFamily="50" charset="-128"/>
              </a:rPr>
              <a:t>多様</a:t>
            </a:r>
            <a:r>
              <a:rPr lang="ja-JP" altLang="en-US" sz="2800" dirty="0" smtClean="0">
                <a:latin typeface="HGPｺﾞｼｯｸM" pitchFamily="50" charset="-128"/>
              </a:rPr>
              <a:t>なメンバーを含む組織横断のチーム編成を行う。</a:t>
            </a:r>
            <a:endParaRPr lang="en-US" altLang="ja-JP" sz="2800" dirty="0" smtClean="0">
              <a:latin typeface="HGPｺﾞｼｯｸM" pitchFamily="50" charset="-128"/>
            </a:endParaRPr>
          </a:p>
          <a:p>
            <a:r>
              <a:rPr kumimoji="1" lang="ja-JP" altLang="en-US" sz="2800" dirty="0" smtClean="0">
                <a:latin typeface="HGPｺﾞｼｯｸM" pitchFamily="50" charset="-128"/>
              </a:rPr>
              <a:t>推進のためのリーダーを、２人１組で配置するとともに、</a:t>
            </a:r>
            <a:r>
              <a:rPr lang="ja-JP" altLang="en-US" sz="2800" dirty="0" smtClean="0">
                <a:latin typeface="HGPｺﾞｼｯｸM" pitchFamily="50" charset="-128"/>
              </a:rPr>
              <a:t>リーダー</a:t>
            </a:r>
            <a:r>
              <a:rPr lang="ja-JP" altLang="en-US" sz="2800" dirty="0">
                <a:latin typeface="HGPｺﾞｼｯｸM" pitchFamily="50" charset="-128"/>
              </a:rPr>
              <a:t>が複数のレベルに参加</a:t>
            </a:r>
            <a:r>
              <a:rPr lang="ja-JP" altLang="en-US" sz="2800" dirty="0" smtClean="0">
                <a:latin typeface="HGPｺﾞｼｯｸM" pitchFamily="50" charset="-128"/>
              </a:rPr>
              <a:t>する推進体制を形成すること</a:t>
            </a:r>
            <a:r>
              <a:rPr lang="ja-JP" altLang="en-US" sz="2800" dirty="0">
                <a:latin typeface="HGPｺﾞｼｯｸM" pitchFamily="50" charset="-128"/>
              </a:rPr>
              <a:t>で情報共有を</a:t>
            </a:r>
            <a:r>
              <a:rPr lang="ja-JP" altLang="en-US" sz="2800" dirty="0" smtClean="0">
                <a:latin typeface="HGPｺﾞｼｯｸM" pitchFamily="50" charset="-128"/>
              </a:rPr>
              <a:t>円滑化する。</a:t>
            </a:r>
            <a:endParaRPr lang="ja-JP" altLang="en-US" sz="2800" dirty="0">
              <a:latin typeface="HGPｺﾞｼｯｸM" pitchFamily="50" charset="-128"/>
            </a:endParaRPr>
          </a:p>
          <a:p>
            <a:r>
              <a:rPr kumimoji="1" lang="ja-JP" altLang="en-US" sz="2800" dirty="0" smtClean="0">
                <a:latin typeface="HGPｺﾞｼｯｸM" pitchFamily="50" charset="-128"/>
              </a:rPr>
              <a:t>推進組織の組織力</a:t>
            </a:r>
            <a:r>
              <a:rPr lang="ja-JP" altLang="en-US" sz="2800" dirty="0" smtClean="0">
                <a:latin typeface="HGPｺﾞｼｯｸM" pitchFamily="50" charset="-128"/>
              </a:rPr>
              <a:t>を強化するために、段階やタイミングに応じた職員研修を行う。</a:t>
            </a:r>
            <a:endParaRPr kumimoji="1" lang="ja-JP" altLang="en-US" sz="2800" dirty="0">
              <a:latin typeface="HGPｺﾞｼｯｸM" pitchFamily="50" charset="-128"/>
            </a:endParaRPr>
          </a:p>
        </p:txBody>
      </p:sp>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25</a:t>
            </a:fld>
            <a:endParaRPr lang="ja-JP" altLang="en-US" dirty="0"/>
          </a:p>
        </p:txBody>
      </p:sp>
      <p:sp>
        <p:nvSpPr>
          <p:cNvPr id="5" name="フッター プレースホルダ 4"/>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extLst>
      <p:ext uri="{BB962C8B-B14F-4D97-AF65-F5344CB8AC3E}">
        <p14:creationId xmlns:p14="http://schemas.microsoft.com/office/powerpoint/2010/main" xmlns="" val="279228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ja-JP" sz="2800" dirty="0" smtClean="0">
                <a:effectLst/>
              </a:rPr>
              <a:t>２．本講義の構成</a:t>
            </a:r>
            <a:endParaRPr kumimoji="1" lang="ja-JP" altLang="en-US" dirty="0"/>
          </a:p>
        </p:txBody>
      </p:sp>
      <p:sp>
        <p:nvSpPr>
          <p:cNvPr id="175107" name="Rectangle 3"/>
          <p:cNvSpPr>
            <a:spLocks noGrp="1" noChangeArrowheads="1"/>
          </p:cNvSpPr>
          <p:nvPr>
            <p:ph idx="1"/>
          </p:nvPr>
        </p:nvSpPr>
        <p:spPr bwMode="auto">
          <a:xfrm>
            <a:off x="574104" y="1451919"/>
            <a:ext cx="8915400" cy="4713387"/>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z="2800" dirty="0" smtClean="0">
                <a:latin typeface="HGPｺﾞｼｯｸM" pitchFamily="50" charset="-128"/>
              </a:rPr>
              <a:t>関係者の合意形成</a:t>
            </a:r>
            <a:endParaRPr lang="en-US" altLang="ja-JP" sz="2800" dirty="0" smtClean="0">
              <a:latin typeface="HGPｺﾞｼｯｸM" pitchFamily="50" charset="-128"/>
            </a:endParaRPr>
          </a:p>
          <a:p>
            <a:pPr lvl="0"/>
            <a:r>
              <a:rPr lang="ja-JP" altLang="en-US" sz="2800" dirty="0" smtClean="0">
                <a:latin typeface="HGPｺﾞｼｯｸM" pitchFamily="50" charset="-128"/>
              </a:rPr>
              <a:t>プロジェクト推進の壁</a:t>
            </a:r>
            <a:endParaRPr lang="en-US" altLang="ja-JP" sz="2800" dirty="0" smtClean="0">
              <a:latin typeface="HGPｺﾞｼｯｸM" pitchFamily="50" charset="-128"/>
            </a:endParaRPr>
          </a:p>
          <a:p>
            <a:pPr lvl="1"/>
            <a:r>
              <a:rPr lang="ja-JP" altLang="en-US" sz="2400" dirty="0"/>
              <a:t>内的阻害</a:t>
            </a:r>
            <a:r>
              <a:rPr lang="ja-JP" altLang="en-US" sz="2400" dirty="0" smtClean="0"/>
              <a:t>要因、組織</a:t>
            </a:r>
            <a:r>
              <a:rPr lang="ja-JP" altLang="en-US" sz="2400" dirty="0"/>
              <a:t>機構、事務分掌の</a:t>
            </a:r>
            <a:r>
              <a:rPr lang="ja-JP" altLang="en-US" sz="2400" dirty="0" smtClean="0"/>
              <a:t>見直し</a:t>
            </a:r>
            <a:endParaRPr lang="en-US" altLang="ja-JP" sz="2400" dirty="0" smtClean="0"/>
          </a:p>
          <a:p>
            <a:pPr lvl="1"/>
            <a:r>
              <a:rPr lang="ja-JP" altLang="en-US" sz="2400" dirty="0"/>
              <a:t>突破のアプローチ</a:t>
            </a:r>
            <a:endParaRPr lang="en-US" altLang="ja-JP" sz="2400" dirty="0" smtClean="0"/>
          </a:p>
          <a:p>
            <a:pPr lvl="0"/>
            <a:r>
              <a:rPr lang="ja-JP" altLang="en-US" sz="2800" dirty="0">
                <a:latin typeface="HGPｺﾞｼｯｸM" pitchFamily="50" charset="-128"/>
              </a:rPr>
              <a:t>推進体制</a:t>
            </a:r>
            <a:r>
              <a:rPr lang="ja-JP" altLang="en-US" sz="2800" dirty="0" smtClean="0">
                <a:latin typeface="HGPｺﾞｼｯｸM" pitchFamily="50" charset="-128"/>
              </a:rPr>
              <a:t>の確立</a:t>
            </a:r>
            <a:endParaRPr lang="en-US" altLang="ja-JP" sz="2800" dirty="0" smtClean="0">
              <a:latin typeface="HGPｺﾞｼｯｸM" pitchFamily="50" charset="-128"/>
            </a:endParaRPr>
          </a:p>
          <a:p>
            <a:pPr lvl="1"/>
            <a:r>
              <a:rPr lang="ja-JP" altLang="en-US" sz="2400" dirty="0"/>
              <a:t>効果的</a:t>
            </a:r>
            <a:r>
              <a:rPr lang="ja-JP" altLang="en-US" sz="2400" dirty="0" smtClean="0"/>
              <a:t>な組織づくり</a:t>
            </a:r>
            <a:endParaRPr lang="en-US" altLang="ja-JP" sz="2400" dirty="0" smtClean="0"/>
          </a:p>
          <a:p>
            <a:pPr lvl="1"/>
            <a:r>
              <a:rPr lang="ja-JP" altLang="en-US" sz="2400" dirty="0"/>
              <a:t>担い手</a:t>
            </a:r>
            <a:r>
              <a:rPr lang="ja-JP" altLang="en-US" sz="2400" dirty="0" smtClean="0"/>
              <a:t>の役割分担、牽引役</a:t>
            </a:r>
            <a:endParaRPr lang="en-US" altLang="ja-JP" sz="2400" dirty="0" smtClean="0"/>
          </a:p>
          <a:p>
            <a:pPr lvl="1"/>
            <a:r>
              <a:rPr lang="ja-JP" altLang="en-US" sz="2400" dirty="0"/>
              <a:t>意思</a:t>
            </a:r>
            <a:r>
              <a:rPr lang="ja-JP" altLang="en-US" sz="2400" dirty="0" smtClean="0"/>
              <a:t>決定</a:t>
            </a:r>
            <a:endParaRPr lang="en-US" altLang="ja-JP" sz="2400" dirty="0" smtClean="0"/>
          </a:p>
          <a:p>
            <a:pPr lvl="1"/>
            <a:r>
              <a:rPr lang="ja-JP" altLang="en-US" sz="2400" dirty="0" smtClean="0"/>
              <a:t>戦略的なリーダーの配置、推進</a:t>
            </a:r>
            <a:r>
              <a:rPr lang="ja-JP" altLang="en-US" sz="2400" dirty="0"/>
              <a:t>体制</a:t>
            </a:r>
            <a:r>
              <a:rPr lang="ja-JP" altLang="en-US" sz="2400" dirty="0" smtClean="0"/>
              <a:t>の形成</a:t>
            </a:r>
            <a:endParaRPr lang="en-US" altLang="ja-JP" sz="2400" dirty="0" smtClean="0"/>
          </a:p>
          <a:p>
            <a:pPr lvl="0"/>
            <a:r>
              <a:rPr lang="ja-JP" altLang="en-US" sz="2800" dirty="0">
                <a:latin typeface="HGPｺﾞｼｯｸM" pitchFamily="50" charset="-128"/>
              </a:rPr>
              <a:t>成功要因と</a:t>
            </a:r>
            <a:r>
              <a:rPr lang="ja-JP" altLang="en-US" sz="2800" dirty="0" smtClean="0">
                <a:latin typeface="HGPｺﾞｼｯｸM" pitchFamily="50" charset="-128"/>
              </a:rPr>
              <a:t>なる職員研修の進め方</a:t>
            </a:r>
            <a:endParaRPr lang="ja-JP" altLang="ja-JP" sz="2800" dirty="0" smtClean="0">
              <a:latin typeface="HGPｺﾞｼｯｸM" pitchFamily="50" charset="-128"/>
            </a:endParaRPr>
          </a:p>
          <a:p>
            <a:endParaRPr lang="ja-JP" altLang="en-US" dirty="0">
              <a:latin typeface="HGPｺﾞｼｯｸM" pitchFamily="50" charset="-128"/>
            </a:endParaRPr>
          </a:p>
          <a:p>
            <a:pPr>
              <a:buNone/>
            </a:pPr>
            <a:endParaRPr lang="ja-JP" altLang="en-US" dirty="0">
              <a:latin typeface="HGPｺﾞｼｯｸM" pitchFamily="50" charset="-128"/>
            </a:endParaRPr>
          </a:p>
        </p:txBody>
      </p:sp>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2</a:t>
            </a:fld>
            <a:endParaRPr lang="ja-JP" altLang="en-US" dirty="0"/>
          </a:p>
        </p:txBody>
      </p:sp>
      <p:sp>
        <p:nvSpPr>
          <p:cNvPr id="5" name="フッター プレースホルダ 4"/>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chor="ctr"/>
          <a:lstStyle/>
          <a:p>
            <a:r>
              <a:rPr kumimoji="1" lang="ja-JP" altLang="en-US" dirty="0" smtClean="0"/>
              <a:t>３．本講義の範囲</a:t>
            </a:r>
            <a:endParaRPr kumimoji="1" lang="ja-JP" altLang="en-US" dirty="0"/>
          </a:p>
        </p:txBody>
      </p:sp>
      <p:grpSp>
        <p:nvGrpSpPr>
          <p:cNvPr id="60" name="グループ化 2"/>
          <p:cNvGrpSpPr>
            <a:grpSpLocks/>
          </p:cNvGrpSpPr>
          <p:nvPr/>
        </p:nvGrpSpPr>
        <p:grpSpPr bwMode="auto">
          <a:xfrm>
            <a:off x="688976" y="1620838"/>
            <a:ext cx="8583613" cy="4427538"/>
            <a:chOff x="688975" y="1620044"/>
            <a:chExt cx="8583613" cy="4428332"/>
          </a:xfrm>
        </p:grpSpPr>
        <p:grpSp>
          <p:nvGrpSpPr>
            <p:cNvPr id="62" name="グループ化 3"/>
            <p:cNvGrpSpPr>
              <a:grpSpLocks/>
            </p:cNvGrpSpPr>
            <p:nvPr/>
          </p:nvGrpSpPr>
          <p:grpSpPr bwMode="auto">
            <a:xfrm>
              <a:off x="7256463" y="2051050"/>
              <a:ext cx="360362" cy="3495675"/>
              <a:chOff x="6985402" y="2106192"/>
              <a:chExt cx="359915" cy="3496336"/>
            </a:xfrm>
          </p:grpSpPr>
          <p:sp>
            <p:nvSpPr>
              <p:cNvPr id="157" name="二等辺三角形 156"/>
              <p:cNvSpPr/>
              <p:nvPr/>
            </p:nvSpPr>
            <p:spPr bwMode="auto">
              <a:xfrm rot="10800000">
                <a:off x="6985402" y="5464275"/>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58" name="二等辺三角形 157"/>
              <p:cNvSpPr/>
              <p:nvPr/>
            </p:nvSpPr>
            <p:spPr bwMode="auto">
              <a:xfrm rot="10800000">
                <a:off x="6993329" y="2105475"/>
                <a:ext cx="351988" cy="138164"/>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59" name="二等辺三角形 158"/>
              <p:cNvSpPr/>
              <p:nvPr/>
            </p:nvSpPr>
            <p:spPr bwMode="auto">
              <a:xfrm rot="10800000">
                <a:off x="6985402" y="2664481"/>
                <a:ext cx="351988" cy="139751"/>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60" name="二等辺三角形 159"/>
              <p:cNvSpPr/>
              <p:nvPr/>
            </p:nvSpPr>
            <p:spPr bwMode="auto">
              <a:xfrm rot="10800000">
                <a:off x="6993329" y="3217134"/>
                <a:ext cx="351988" cy="138164"/>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61" name="二等辺三角形 160"/>
              <p:cNvSpPr/>
              <p:nvPr/>
            </p:nvSpPr>
            <p:spPr bwMode="auto">
              <a:xfrm rot="10800000">
                <a:off x="6993329" y="3771376"/>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62" name="二等辺三角形 161"/>
              <p:cNvSpPr/>
              <p:nvPr/>
            </p:nvSpPr>
            <p:spPr bwMode="auto">
              <a:xfrm rot="10800000">
                <a:off x="6985402" y="4333559"/>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63" name="二等辺三角形 162"/>
              <p:cNvSpPr/>
              <p:nvPr/>
            </p:nvSpPr>
            <p:spPr bwMode="auto">
              <a:xfrm rot="10800000">
                <a:off x="6993329" y="4903681"/>
                <a:ext cx="351988" cy="139751"/>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grpSp>
        <p:grpSp>
          <p:nvGrpSpPr>
            <p:cNvPr id="119" name="グループ化 2"/>
            <p:cNvGrpSpPr>
              <a:grpSpLocks/>
            </p:cNvGrpSpPr>
            <p:nvPr/>
          </p:nvGrpSpPr>
          <p:grpSpPr bwMode="auto">
            <a:xfrm>
              <a:off x="2851150" y="2563813"/>
              <a:ext cx="385763" cy="2974975"/>
              <a:chOff x="2600851" y="2618540"/>
              <a:chExt cx="385879" cy="2976296"/>
            </a:xfrm>
          </p:grpSpPr>
          <p:sp>
            <p:nvSpPr>
              <p:cNvPr id="151" name="二等辺三角形 150"/>
              <p:cNvSpPr/>
              <p:nvPr/>
            </p:nvSpPr>
            <p:spPr bwMode="auto">
              <a:xfrm rot="10800000">
                <a:off x="2634199" y="2617915"/>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52" name="二等辺三角形 151"/>
              <p:cNvSpPr/>
              <p:nvPr/>
            </p:nvSpPr>
            <p:spPr bwMode="auto">
              <a:xfrm rot="10800000">
                <a:off x="2634199" y="3207244"/>
                <a:ext cx="352531" cy="139787"/>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53" name="二等辺三角形 152"/>
              <p:cNvSpPr/>
              <p:nvPr/>
            </p:nvSpPr>
            <p:spPr bwMode="auto">
              <a:xfrm rot="10800000">
                <a:off x="2634199" y="3769569"/>
                <a:ext cx="352531" cy="139787"/>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54" name="二等辺三角形 153"/>
              <p:cNvSpPr/>
              <p:nvPr/>
            </p:nvSpPr>
            <p:spPr bwMode="auto">
              <a:xfrm rot="10800000">
                <a:off x="2634199" y="4333483"/>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55" name="二等辺三角形 154"/>
              <p:cNvSpPr/>
              <p:nvPr/>
            </p:nvSpPr>
            <p:spPr bwMode="auto">
              <a:xfrm rot="10800000">
                <a:off x="2634199" y="4895809"/>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56" name="二等辺三角形 155"/>
              <p:cNvSpPr/>
              <p:nvPr/>
            </p:nvSpPr>
            <p:spPr bwMode="auto">
              <a:xfrm rot="10800000">
                <a:off x="2600851" y="5456545"/>
                <a:ext cx="352531" cy="138199"/>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grpSp>
        <p:sp>
          <p:nvSpPr>
            <p:cNvPr id="120" name="テキスト ボックス 119"/>
            <p:cNvSpPr txBox="1"/>
            <p:nvPr/>
          </p:nvSpPr>
          <p:spPr bwMode="auto">
            <a:xfrm>
              <a:off x="1208088" y="2140837"/>
              <a:ext cx="3671887" cy="422351"/>
            </a:xfrm>
            <a:prstGeom prst="rect">
              <a:avLst/>
            </a:prstGeom>
            <a:solidFill>
              <a:schemeClr val="bg1"/>
            </a:solidFill>
            <a:ln w="28575">
              <a:solidFill>
                <a:srgbClr val="FF0000"/>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1-1</a:t>
              </a:r>
              <a:r>
                <a:rPr kumimoji="1" lang="ja-JP" altLang="en-US" sz="1400" dirty="0">
                  <a:latin typeface="HGPｺﾞｼｯｸM" pitchFamily="50" charset="-128"/>
                  <a:ea typeface="HGPｺﾞｼｯｸM" pitchFamily="50" charset="-128"/>
                </a:rPr>
                <a:t>　推進体制の立ち上げ</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・合意形成、推進組織の形態、規約等の整備、役割分担、検討の予算</a:t>
              </a:r>
              <a:endParaRPr kumimoji="1" lang="ja-JP" altLang="en-US" sz="800" dirty="0">
                <a:solidFill>
                  <a:srgbClr val="0033CC"/>
                </a:solidFill>
                <a:latin typeface="HGPｺﾞｼｯｸM" pitchFamily="50" charset="-128"/>
                <a:ea typeface="HGPｺﾞｼｯｸM" pitchFamily="50" charset="-128"/>
              </a:endParaRPr>
            </a:p>
          </p:txBody>
        </p:sp>
        <p:sp>
          <p:nvSpPr>
            <p:cNvPr id="121" name="テキスト ボックス 120"/>
            <p:cNvSpPr txBox="1"/>
            <p:nvPr/>
          </p:nvSpPr>
          <p:spPr bwMode="auto">
            <a:xfrm>
              <a:off x="1208088" y="2734669"/>
              <a:ext cx="3671887" cy="414411"/>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1-2</a:t>
              </a:r>
              <a:r>
                <a:rPr kumimoji="1" lang="ja-JP" altLang="en-US" sz="1400" dirty="0">
                  <a:latin typeface="HGPｺﾞｼｯｸM" pitchFamily="50" charset="-128"/>
                  <a:ea typeface="HGPｺﾞｼｯｸM" pitchFamily="50" charset="-128"/>
                </a:rPr>
                <a:t>　現行システム概要調査</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・現行システム内容、契約関連、経費、現行課題</a:t>
              </a:r>
              <a:endParaRPr kumimoji="1" lang="ja-JP" altLang="en-US" sz="1000" dirty="0">
                <a:solidFill>
                  <a:srgbClr val="0033CC"/>
                </a:solidFill>
                <a:latin typeface="HGPｺﾞｼｯｸM" pitchFamily="50" charset="-128"/>
                <a:ea typeface="HGPｺﾞｼｯｸM" pitchFamily="50" charset="-128"/>
              </a:endParaRPr>
            </a:p>
          </p:txBody>
        </p:sp>
        <p:sp>
          <p:nvSpPr>
            <p:cNvPr id="122" name="テキスト ボックス 121"/>
            <p:cNvSpPr txBox="1"/>
            <p:nvPr/>
          </p:nvSpPr>
          <p:spPr bwMode="auto">
            <a:xfrm>
              <a:off x="1208088" y="3293569"/>
              <a:ext cx="3671887" cy="420762"/>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lang="en-US" altLang="ja-JP" sz="1400" dirty="0">
                  <a:latin typeface="HGPｺﾞｼｯｸM" pitchFamily="50" charset="-128"/>
                  <a:ea typeface="HGPｺﾞｼｯｸM" pitchFamily="50" charset="-128"/>
                </a:rPr>
                <a:t>1-3</a:t>
              </a:r>
              <a:r>
                <a:rPr kumimoji="1" lang="ja-JP" altLang="en-US" sz="1400" dirty="0">
                  <a:latin typeface="HGPｺﾞｼｯｸM" pitchFamily="50" charset="-128"/>
                  <a:ea typeface="HGPｺﾞｼｯｸM" pitchFamily="50" charset="-128"/>
                </a:rPr>
                <a:t>　導入計画の策定</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・基本方針、対象範囲、クラウド形態、体制、費用負担、計画等策定</a:t>
              </a:r>
            </a:p>
          </p:txBody>
        </p:sp>
        <p:sp>
          <p:nvSpPr>
            <p:cNvPr id="123" name="テキスト ボックス 122"/>
            <p:cNvSpPr txBox="1"/>
            <p:nvPr/>
          </p:nvSpPr>
          <p:spPr bwMode="auto">
            <a:xfrm>
              <a:off x="1208088" y="3863583"/>
              <a:ext cx="3671887" cy="414412"/>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2-1</a:t>
              </a:r>
              <a:r>
                <a:rPr kumimoji="1" lang="ja-JP" altLang="en-US" sz="1400" dirty="0">
                  <a:latin typeface="HGPｺﾞｼｯｸM" pitchFamily="50" charset="-128"/>
                  <a:ea typeface="HGPｺﾞｼｯｸM" pitchFamily="50" charset="-128"/>
                </a:rPr>
                <a:t>　現行業務・システムの棚卸し</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・システムの把握、業務分析、改善要望</a:t>
              </a:r>
              <a:endParaRPr kumimoji="1" lang="ja-JP" altLang="en-US" sz="1000" dirty="0">
                <a:solidFill>
                  <a:srgbClr val="0033CC"/>
                </a:solidFill>
                <a:latin typeface="HGPｺﾞｼｯｸM" pitchFamily="50" charset="-128"/>
                <a:ea typeface="HGPｺﾞｼｯｸM" pitchFamily="50" charset="-128"/>
              </a:endParaRPr>
            </a:p>
          </p:txBody>
        </p:sp>
        <p:sp>
          <p:nvSpPr>
            <p:cNvPr id="124" name="テキスト ボックス 123"/>
            <p:cNvSpPr txBox="1"/>
            <p:nvPr/>
          </p:nvSpPr>
          <p:spPr bwMode="auto">
            <a:xfrm>
              <a:off x="1208088" y="4427247"/>
              <a:ext cx="3671887" cy="412824"/>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2-2</a:t>
              </a:r>
              <a:r>
                <a:rPr kumimoji="1" lang="ja-JP" altLang="en-US" sz="1400" dirty="0">
                  <a:latin typeface="HGPｺﾞｼｯｸM" pitchFamily="50" charset="-128"/>
                  <a:ea typeface="HGPｺﾞｼｯｸM" pitchFamily="50" charset="-128"/>
                </a:rPr>
                <a:t>　業務標準化の検討</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700" dirty="0">
                  <a:solidFill>
                    <a:srgbClr val="0033CC"/>
                  </a:solidFill>
                  <a:latin typeface="HGPｺﾞｼｯｸM" pitchFamily="50" charset="-128"/>
                  <a:ea typeface="HGPｺﾞｼｯｸM" pitchFamily="50" charset="-128"/>
                </a:rPr>
                <a:t>・自治体間の業務プロセスの分析、カスタマイズ率を下げるための分析（ＦＩＴ</a:t>
              </a:r>
              <a:r>
                <a:rPr lang="en-US" altLang="ja-JP" sz="700" dirty="0">
                  <a:solidFill>
                    <a:srgbClr val="0033CC"/>
                  </a:solidFill>
                  <a:latin typeface="HGPｺﾞｼｯｸM" pitchFamily="50" charset="-128"/>
                  <a:ea typeface="HGPｺﾞｼｯｸM" pitchFamily="50" charset="-128"/>
                </a:rPr>
                <a:t>&amp;GAP</a:t>
              </a:r>
              <a:r>
                <a:rPr lang="ja-JP" altLang="en-US" sz="700" dirty="0">
                  <a:solidFill>
                    <a:srgbClr val="0033CC"/>
                  </a:solidFill>
                  <a:latin typeface="HGPｺﾞｼｯｸM" pitchFamily="50" charset="-128"/>
                  <a:ea typeface="HGPｺﾞｼｯｸM" pitchFamily="50" charset="-128"/>
                </a:rPr>
                <a:t>等）</a:t>
              </a:r>
              <a:endParaRPr kumimoji="1" lang="ja-JP" altLang="en-US" sz="800" dirty="0">
                <a:solidFill>
                  <a:srgbClr val="0033CC"/>
                </a:solidFill>
                <a:latin typeface="HGPｺﾞｼｯｸM" pitchFamily="50" charset="-128"/>
                <a:ea typeface="HGPｺﾞｼｯｸM" pitchFamily="50" charset="-128"/>
              </a:endParaRPr>
            </a:p>
          </p:txBody>
        </p:sp>
        <p:sp>
          <p:nvSpPr>
            <p:cNvPr id="125" name="テキスト ボックス 124"/>
            <p:cNvSpPr txBox="1"/>
            <p:nvPr/>
          </p:nvSpPr>
          <p:spPr bwMode="auto">
            <a:xfrm>
              <a:off x="1208088" y="4987735"/>
              <a:ext cx="3671887" cy="412824"/>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2-3</a:t>
              </a:r>
              <a:r>
                <a:rPr kumimoji="1" lang="ja-JP" altLang="en-US" sz="1400" dirty="0">
                  <a:latin typeface="HGPｺﾞｼｯｸM" pitchFamily="50" charset="-128"/>
                  <a:ea typeface="HGPｺﾞｼｯｸM" pitchFamily="50" charset="-128"/>
                </a:rPr>
                <a:t>　条例・規則等の影響調査・改正</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・事務分掌（組織）、帳票・各種申請様式</a:t>
              </a:r>
              <a:endParaRPr kumimoji="1" lang="ja-JP" altLang="en-US" sz="1000" dirty="0">
                <a:solidFill>
                  <a:srgbClr val="0033CC"/>
                </a:solidFill>
                <a:latin typeface="HGPｺﾞｼｯｸM" pitchFamily="50" charset="-128"/>
                <a:ea typeface="HGPｺﾞｼｯｸM" pitchFamily="50" charset="-128"/>
              </a:endParaRPr>
            </a:p>
          </p:txBody>
        </p:sp>
        <p:sp>
          <p:nvSpPr>
            <p:cNvPr id="126" name="テキスト ボックス 125"/>
            <p:cNvSpPr txBox="1"/>
            <p:nvPr/>
          </p:nvSpPr>
          <p:spPr bwMode="auto">
            <a:xfrm>
              <a:off x="1208088" y="5538697"/>
              <a:ext cx="3671887" cy="422351"/>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2-4</a:t>
              </a:r>
              <a:r>
                <a:rPr kumimoji="1" lang="ja-JP" altLang="en-US" sz="1400" dirty="0">
                  <a:latin typeface="HGPｺﾞｼｯｸM" pitchFamily="50" charset="-128"/>
                  <a:ea typeface="HGPｺﾞｼｯｸM" pitchFamily="50" charset="-128"/>
                </a:rPr>
                <a:t>　新システム調達仕様書の作成</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・各種要件定義（機能・帳票・基盤・</a:t>
              </a:r>
              <a:r>
                <a:rPr lang="en-US" altLang="ja-JP" sz="800" dirty="0">
                  <a:solidFill>
                    <a:srgbClr val="0033CC"/>
                  </a:solidFill>
                  <a:latin typeface="HGPｺﾞｼｯｸM" pitchFamily="50" charset="-128"/>
                  <a:ea typeface="HGPｺﾞｼｯｸM" pitchFamily="50" charset="-128"/>
                </a:rPr>
                <a:t>data</a:t>
              </a:r>
              <a:r>
                <a:rPr lang="ja-JP" altLang="en-US" sz="800" dirty="0">
                  <a:solidFill>
                    <a:srgbClr val="0033CC"/>
                  </a:solidFill>
                  <a:latin typeface="HGPｺﾞｼｯｸM" pitchFamily="50" charset="-128"/>
                  <a:ea typeface="HGPｺﾞｼｯｸM" pitchFamily="50" charset="-128"/>
                </a:rPr>
                <a:t>移行・外部連携・保守）</a:t>
              </a:r>
              <a:endParaRPr kumimoji="1" lang="ja-JP" altLang="en-US" sz="800" dirty="0">
                <a:solidFill>
                  <a:srgbClr val="0033CC"/>
                </a:solidFill>
                <a:latin typeface="HGPｺﾞｼｯｸM" pitchFamily="50" charset="-128"/>
                <a:ea typeface="HGPｺﾞｼｯｸM" pitchFamily="50" charset="-128"/>
              </a:endParaRPr>
            </a:p>
          </p:txBody>
        </p:sp>
        <p:sp>
          <p:nvSpPr>
            <p:cNvPr id="127" name="テキスト ボックス 126"/>
            <p:cNvSpPr txBox="1"/>
            <p:nvPr/>
          </p:nvSpPr>
          <p:spPr bwMode="auto">
            <a:xfrm>
              <a:off x="5600700" y="2188471"/>
              <a:ext cx="3671888" cy="420762"/>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2-5</a:t>
              </a:r>
              <a:r>
                <a:rPr kumimoji="1" lang="ja-JP" altLang="en-US" sz="1400" dirty="0">
                  <a:latin typeface="HGPｺﾞｼｯｸM" pitchFamily="50" charset="-128"/>
                  <a:ea typeface="HGPｺﾞｼｯｸM" pitchFamily="50" charset="-128"/>
                </a:rPr>
                <a:t>　ベンダ選定、契約締結</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・選定委員会設置要綱、評価基準、契約書・</a:t>
              </a:r>
              <a:r>
                <a:rPr lang="en-US" altLang="ja-JP" sz="1050" dirty="0">
                  <a:solidFill>
                    <a:srgbClr val="0033CC"/>
                  </a:solidFill>
                  <a:latin typeface="HGPｺﾞｼｯｸM" pitchFamily="50" charset="-128"/>
                  <a:ea typeface="HGPｺﾞｼｯｸM" pitchFamily="50" charset="-128"/>
                </a:rPr>
                <a:t>SLA</a:t>
              </a:r>
              <a:endParaRPr kumimoji="1" lang="ja-JP" altLang="en-US" sz="1050" dirty="0">
                <a:solidFill>
                  <a:srgbClr val="0033CC"/>
                </a:solidFill>
                <a:latin typeface="HGPｺﾞｼｯｸM" pitchFamily="50" charset="-128"/>
                <a:ea typeface="HGPｺﾞｼｯｸM" pitchFamily="50" charset="-128"/>
              </a:endParaRPr>
            </a:p>
          </p:txBody>
        </p:sp>
        <p:sp>
          <p:nvSpPr>
            <p:cNvPr id="128" name="テキスト ボックス 127"/>
            <p:cNvSpPr txBox="1"/>
            <p:nvPr/>
          </p:nvSpPr>
          <p:spPr bwMode="auto">
            <a:xfrm>
              <a:off x="5600700" y="2747371"/>
              <a:ext cx="3671888" cy="414411"/>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3-1</a:t>
              </a:r>
              <a:r>
                <a:rPr kumimoji="1" lang="ja-JP" altLang="en-US" sz="1400" dirty="0">
                  <a:solidFill>
                    <a:sysClr val="windowText" lastClr="000000"/>
                  </a:solidFill>
                  <a:latin typeface="HGPｺﾞｼｯｸM" pitchFamily="50" charset="-128"/>
                  <a:ea typeface="HGPｺﾞｼｯｸM" pitchFamily="50" charset="-128"/>
                </a:rPr>
                <a:t>　システム設計</a:t>
              </a:r>
              <a:endParaRPr kumimoji="1" lang="en-US" altLang="ja-JP" sz="1400" dirty="0">
                <a:solidFill>
                  <a:sysClr val="windowText" lastClr="000000"/>
                </a:solidFill>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a:t>
              </a:r>
              <a:r>
                <a:rPr lang="en-US" altLang="ja-JP" sz="1000" dirty="0">
                  <a:solidFill>
                    <a:srgbClr val="0033CC"/>
                  </a:solidFill>
                  <a:latin typeface="HGPｺﾞｼｯｸM" pitchFamily="50" charset="-128"/>
                  <a:ea typeface="HGPｺﾞｼｯｸM" pitchFamily="50" charset="-128"/>
                </a:rPr>
                <a:t>2-4</a:t>
              </a:r>
              <a:r>
                <a:rPr lang="ja-JP" altLang="en-US" sz="1000" dirty="0">
                  <a:solidFill>
                    <a:srgbClr val="0033CC"/>
                  </a:solidFill>
                  <a:latin typeface="HGPｺﾞｼｯｸM" pitchFamily="50" charset="-128"/>
                  <a:ea typeface="HGPｺﾞｼｯｸM" pitchFamily="50" charset="-128"/>
                </a:rPr>
                <a:t>の要件個々における設計の実施、テスト、研修計画</a:t>
              </a:r>
              <a:endParaRPr kumimoji="1" lang="ja-JP" altLang="en-US" sz="1050" dirty="0">
                <a:solidFill>
                  <a:srgbClr val="0033CC"/>
                </a:solidFill>
                <a:latin typeface="HGPｺﾞｼｯｸM" pitchFamily="50" charset="-128"/>
                <a:ea typeface="HGPｺﾞｼｯｸM" pitchFamily="50" charset="-128"/>
              </a:endParaRPr>
            </a:p>
          </p:txBody>
        </p:sp>
        <p:sp>
          <p:nvSpPr>
            <p:cNvPr id="129" name="テキスト ボックス 128"/>
            <p:cNvSpPr txBox="1"/>
            <p:nvPr/>
          </p:nvSpPr>
          <p:spPr bwMode="auto">
            <a:xfrm>
              <a:off x="5600700" y="3299920"/>
              <a:ext cx="3671888" cy="412824"/>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lang="en-US" altLang="ja-JP" sz="1400" dirty="0">
                  <a:latin typeface="HGPｺﾞｼｯｸM" pitchFamily="50" charset="-128"/>
                  <a:ea typeface="HGPｺﾞｼｯｸM" pitchFamily="50" charset="-128"/>
                </a:rPr>
                <a:t>3-2</a:t>
              </a:r>
              <a:r>
                <a:rPr kumimoji="1" lang="ja-JP" altLang="en-US" sz="1400" dirty="0">
                  <a:latin typeface="HGPｺﾞｼｯｸM" pitchFamily="50" charset="-128"/>
                  <a:ea typeface="HGPｺﾞｼｯｸM" pitchFamily="50" charset="-128"/>
                </a:rPr>
                <a:t>　データ移行</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・作業分担、中間ファイルレイアウト、データクレンジング</a:t>
              </a:r>
              <a:endParaRPr kumimoji="1" lang="ja-JP" altLang="en-US" sz="1000" dirty="0">
                <a:solidFill>
                  <a:srgbClr val="0033CC"/>
                </a:solidFill>
                <a:latin typeface="HGPｺﾞｼｯｸM" pitchFamily="50" charset="-128"/>
                <a:ea typeface="HGPｺﾞｼｯｸM" pitchFamily="50" charset="-128"/>
              </a:endParaRPr>
            </a:p>
          </p:txBody>
        </p:sp>
        <p:sp>
          <p:nvSpPr>
            <p:cNvPr id="130" name="テキスト ボックス 129"/>
            <p:cNvSpPr txBox="1"/>
            <p:nvPr/>
          </p:nvSpPr>
          <p:spPr bwMode="auto">
            <a:xfrm>
              <a:off x="5600700" y="3854057"/>
              <a:ext cx="3671888" cy="422351"/>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3-3</a:t>
              </a:r>
              <a:r>
                <a:rPr kumimoji="1" lang="ja-JP" altLang="en-US" sz="1400" dirty="0">
                  <a:latin typeface="HGPｺﾞｼｯｸM" pitchFamily="50" charset="-128"/>
                  <a:ea typeface="HGPｺﾞｼｯｸM" pitchFamily="50" charset="-128"/>
                </a:rPr>
                <a:t>　テスト、研修</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・運用テスト、操作者研修の実施</a:t>
              </a:r>
              <a:endParaRPr kumimoji="1" lang="ja-JP" altLang="en-US" sz="1050" dirty="0">
                <a:solidFill>
                  <a:srgbClr val="0033CC"/>
                </a:solidFill>
                <a:latin typeface="HGPｺﾞｼｯｸM" pitchFamily="50" charset="-128"/>
                <a:ea typeface="HGPｺﾞｼｯｸM" pitchFamily="50" charset="-128"/>
              </a:endParaRPr>
            </a:p>
          </p:txBody>
        </p:sp>
        <p:sp>
          <p:nvSpPr>
            <p:cNvPr id="131" name="テキスト ボックス 130"/>
            <p:cNvSpPr txBox="1"/>
            <p:nvPr/>
          </p:nvSpPr>
          <p:spPr bwMode="auto">
            <a:xfrm>
              <a:off x="5600700" y="4428835"/>
              <a:ext cx="3671888" cy="420763"/>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4-1</a:t>
              </a:r>
              <a:r>
                <a:rPr kumimoji="1" lang="ja-JP" altLang="en-US" sz="1400" dirty="0">
                  <a:latin typeface="HGPｺﾞｼｯｸM" pitchFamily="50" charset="-128"/>
                  <a:ea typeface="HGPｺﾞｼｯｸM" pitchFamily="50" charset="-128"/>
                </a:rPr>
                <a:t>　サービスレベル評価</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a:t>
              </a:r>
              <a:r>
                <a:rPr lang="en-US" altLang="ja-JP" sz="1050" dirty="0">
                  <a:solidFill>
                    <a:srgbClr val="0033CC"/>
                  </a:solidFill>
                  <a:latin typeface="HGPｺﾞｼｯｸM" pitchFamily="50" charset="-128"/>
                  <a:ea typeface="HGPｺﾞｼｯｸM" pitchFamily="50" charset="-128"/>
                </a:rPr>
                <a:t>SLA</a:t>
              </a:r>
              <a:r>
                <a:rPr lang="ja-JP" altLang="en-US" sz="1050" dirty="0">
                  <a:solidFill>
                    <a:srgbClr val="0033CC"/>
                  </a:solidFill>
                  <a:latin typeface="HGPｺﾞｼｯｸM" pitchFamily="50" charset="-128"/>
                  <a:ea typeface="HGPｺﾞｼｯｸM" pitchFamily="50" charset="-128"/>
                </a:rPr>
                <a:t>に基づく評価の定期的な実施</a:t>
              </a:r>
              <a:endParaRPr kumimoji="1" lang="ja-JP" altLang="en-US" sz="1050" dirty="0">
                <a:solidFill>
                  <a:srgbClr val="0033CC"/>
                </a:solidFill>
                <a:latin typeface="HGPｺﾞｼｯｸM" pitchFamily="50" charset="-128"/>
                <a:ea typeface="HGPｺﾞｼｯｸM" pitchFamily="50" charset="-128"/>
              </a:endParaRPr>
            </a:p>
          </p:txBody>
        </p:sp>
        <p:sp>
          <p:nvSpPr>
            <p:cNvPr id="132" name="テキスト ボックス 131"/>
            <p:cNvSpPr txBox="1"/>
            <p:nvPr/>
          </p:nvSpPr>
          <p:spPr bwMode="auto">
            <a:xfrm>
              <a:off x="5600700" y="4987735"/>
              <a:ext cx="3671888" cy="420763"/>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4-2</a:t>
              </a:r>
              <a:r>
                <a:rPr kumimoji="1" lang="ja-JP" altLang="en-US" sz="1400" dirty="0">
                  <a:latin typeface="HGPｺﾞｼｯｸM" pitchFamily="50" charset="-128"/>
                  <a:ea typeface="HGPｺﾞｼｯｸM" pitchFamily="50" charset="-128"/>
                </a:rPr>
                <a:t>　法制度改正対応</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・機能強化／改修に係る適用評価、費用調整</a:t>
              </a:r>
              <a:endParaRPr kumimoji="1" lang="ja-JP" altLang="en-US" sz="1050" dirty="0">
                <a:solidFill>
                  <a:srgbClr val="0033CC"/>
                </a:solidFill>
                <a:latin typeface="HGPｺﾞｼｯｸM" pitchFamily="50" charset="-128"/>
                <a:ea typeface="HGPｺﾞｼｯｸM" pitchFamily="50" charset="-128"/>
              </a:endParaRPr>
            </a:p>
          </p:txBody>
        </p:sp>
        <p:sp>
          <p:nvSpPr>
            <p:cNvPr id="133" name="テキスト ボックス 132"/>
            <p:cNvSpPr txBox="1"/>
            <p:nvPr/>
          </p:nvSpPr>
          <p:spPr bwMode="auto">
            <a:xfrm>
              <a:off x="5600700" y="5546635"/>
              <a:ext cx="3671888" cy="420763"/>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4-3</a:t>
              </a:r>
              <a:r>
                <a:rPr kumimoji="1" lang="ja-JP" altLang="en-US" sz="1400" dirty="0">
                  <a:solidFill>
                    <a:sysClr val="windowText" lastClr="000000"/>
                  </a:solidFill>
                  <a:latin typeface="HGPｺﾞｼｯｸM" pitchFamily="50" charset="-128"/>
                  <a:ea typeface="HGPｺﾞｼｯｸM" pitchFamily="50" charset="-128"/>
                </a:rPr>
                <a:t>　サービス継続・切替</a:t>
              </a:r>
              <a:endParaRPr kumimoji="1" lang="en-US" altLang="ja-JP" sz="1400" dirty="0">
                <a:solidFill>
                  <a:sysClr val="windowText" lastClr="000000"/>
                </a:solidFill>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・サービス継続・切替の判断の実施</a:t>
              </a:r>
              <a:endParaRPr kumimoji="1" lang="ja-JP" altLang="en-US" sz="1050" dirty="0">
                <a:solidFill>
                  <a:srgbClr val="0033CC"/>
                </a:solidFill>
                <a:latin typeface="HGPｺﾞｼｯｸM" pitchFamily="50" charset="-128"/>
                <a:ea typeface="HGPｺﾞｼｯｸM" pitchFamily="50" charset="-128"/>
              </a:endParaRPr>
            </a:p>
          </p:txBody>
        </p:sp>
        <p:sp>
          <p:nvSpPr>
            <p:cNvPr id="134" name="正方形/長方形 133"/>
            <p:cNvSpPr/>
            <p:nvPr/>
          </p:nvSpPr>
          <p:spPr bwMode="auto">
            <a:xfrm>
              <a:off x="5737225" y="1642273"/>
              <a:ext cx="503238" cy="215939"/>
            </a:xfrm>
            <a:prstGeom prst="rect">
              <a:avLst/>
            </a:prstGeom>
            <a:solidFill>
              <a:schemeClr val="bg1"/>
            </a:solidFill>
            <a:ln w="19050">
              <a:solidFill>
                <a:schemeClr val="tx1">
                  <a:lumMod val="50000"/>
                  <a:lumOff val="50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135" name="テキスト ボックス 176"/>
            <p:cNvSpPr txBox="1">
              <a:spLocks noChangeArrowheads="1"/>
            </p:cNvSpPr>
            <p:nvPr/>
          </p:nvSpPr>
          <p:spPr bwMode="auto">
            <a:xfrm>
              <a:off x="6240463" y="1628775"/>
              <a:ext cx="1031051" cy="2616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ＭＳ Ｐゴシック" pitchFamily="50" charset="-128"/>
                </a:defRPr>
              </a:lvl1pPr>
              <a:lvl2pPr marL="742950" indent="-285750">
                <a:defRPr>
                  <a:solidFill>
                    <a:schemeClr val="tx1"/>
                  </a:solidFill>
                  <a:latin typeface="Arial" pitchFamily="34" charset="0"/>
                  <a:ea typeface="ＭＳ Ｐゴシック" pitchFamily="50" charset="-128"/>
                </a:defRPr>
              </a:lvl2pPr>
              <a:lvl3pPr marL="1143000" indent="-228600">
                <a:defRPr>
                  <a:solidFill>
                    <a:schemeClr val="tx1"/>
                  </a:solidFill>
                  <a:latin typeface="Arial" pitchFamily="34" charset="0"/>
                  <a:ea typeface="ＭＳ Ｐゴシック" pitchFamily="50" charset="-128"/>
                </a:defRPr>
              </a:lvl3pPr>
              <a:lvl4pPr marL="1600200" indent="-228600">
                <a:defRPr>
                  <a:solidFill>
                    <a:schemeClr val="tx1"/>
                  </a:solidFill>
                  <a:latin typeface="Arial" pitchFamily="34" charset="0"/>
                  <a:ea typeface="ＭＳ Ｐゴシック" pitchFamily="50" charset="-128"/>
                </a:defRPr>
              </a:lvl4pPr>
              <a:lvl5pPr marL="2057400" indent="-22860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r>
                <a:rPr kumimoji="1" lang="ja-JP" altLang="en-US" sz="1100" dirty="0">
                  <a:latin typeface="HGPｺﾞｼｯｸM" pitchFamily="50" charset="-128"/>
                  <a:ea typeface="HGPｺﾞｼｯｸM" pitchFamily="50" charset="-128"/>
                </a:rPr>
                <a:t>本研修の対象</a:t>
              </a:r>
            </a:p>
          </p:txBody>
        </p:sp>
        <p:sp>
          <p:nvSpPr>
            <p:cNvPr id="136" name="テキスト ボックス 135"/>
            <p:cNvSpPr txBox="1"/>
            <p:nvPr/>
          </p:nvSpPr>
          <p:spPr>
            <a:xfrm>
              <a:off x="1208088" y="1629571"/>
              <a:ext cx="3671887" cy="519205"/>
            </a:xfrm>
            <a:prstGeom prst="downArrowCallout">
              <a:avLst>
                <a:gd name="adj1" fmla="val 79572"/>
                <a:gd name="adj2" fmla="val 60682"/>
                <a:gd name="adj3" fmla="val 25000"/>
                <a:gd name="adj4" fmla="val 64977"/>
              </a:avLst>
            </a:prstGeom>
            <a:solidFill>
              <a:schemeClr val="bg1"/>
            </a:solidFill>
            <a:ln>
              <a:solidFill>
                <a:schemeClr val="tx1">
                  <a:lumMod val="50000"/>
                  <a:lumOff val="50000"/>
                </a:schemeClr>
              </a:solidFill>
            </a:ln>
            <a:effectLst>
              <a:outerShdw blurRad="50800" dist="38100" dir="2700000" algn="tl" rotWithShape="0">
                <a:prstClr val="black">
                  <a:alpha val="40000"/>
                </a:prstClr>
              </a:outerShdw>
            </a:effectLst>
          </p:spPr>
          <p:txBody>
            <a:bodyPr>
              <a:spAutoFit/>
            </a:bodyPr>
            <a:lstStyle/>
            <a:p>
              <a:pPr algn="ctr">
                <a:defRPr/>
              </a:pPr>
              <a:r>
                <a:rPr kumimoji="1" lang="en-US" altLang="ja-JP" sz="1600" dirty="0">
                  <a:latin typeface="HGPｺﾞｼｯｸM" pitchFamily="50" charset="-128"/>
                  <a:ea typeface="HGPｺﾞｼｯｸM" pitchFamily="50" charset="-128"/>
                </a:rPr>
                <a:t>Phase 0</a:t>
              </a:r>
              <a:r>
                <a:rPr kumimoji="1" lang="ja-JP" altLang="en-US" sz="1600" dirty="0">
                  <a:latin typeface="HGPｺﾞｼｯｸM" pitchFamily="50" charset="-128"/>
                  <a:ea typeface="HGPｺﾞｼｯｸM" pitchFamily="50" charset="-128"/>
                </a:rPr>
                <a:t>　</a:t>
              </a:r>
              <a:r>
                <a:rPr lang="ja-JP" altLang="en-US" sz="1600" dirty="0">
                  <a:latin typeface="HGPｺﾞｼｯｸM" pitchFamily="50" charset="-128"/>
                  <a:ea typeface="HGPｺﾞｼｯｸM" pitchFamily="50" charset="-128"/>
                </a:rPr>
                <a:t>事前検討</a:t>
              </a:r>
              <a:endParaRPr kumimoji="1" lang="en-US" altLang="ja-JP" sz="1600" dirty="0">
                <a:latin typeface="HGPｺﾞｼｯｸM" pitchFamily="50" charset="-128"/>
                <a:ea typeface="HGPｺﾞｼｯｸM" pitchFamily="50" charset="-128"/>
              </a:endParaRPr>
            </a:p>
          </p:txBody>
        </p:sp>
        <p:sp>
          <p:nvSpPr>
            <p:cNvPr id="137" name="ホームベース 136"/>
            <p:cNvSpPr/>
            <p:nvPr/>
          </p:nvSpPr>
          <p:spPr bwMode="auto">
            <a:xfrm rot="5400000">
              <a:off x="106216" y="2723597"/>
              <a:ext cx="1643357" cy="477838"/>
            </a:xfrm>
            <a:prstGeom prst="homePlate">
              <a:avLst>
                <a:gd name="adj" fmla="val 30952"/>
              </a:avLst>
            </a:prstGeom>
            <a:solidFill>
              <a:srgbClr val="99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dirty="0">
                <a:latin typeface="HGPｺﾞｼｯｸM" pitchFamily="50" charset="-128"/>
                <a:ea typeface="HGPｺﾞｼｯｸM" pitchFamily="50" charset="-128"/>
              </a:endParaRPr>
            </a:p>
          </p:txBody>
        </p:sp>
        <p:sp>
          <p:nvSpPr>
            <p:cNvPr id="138" name="ホームベース 137"/>
            <p:cNvSpPr/>
            <p:nvPr/>
          </p:nvSpPr>
          <p:spPr bwMode="auto">
            <a:xfrm rot="5400000">
              <a:off x="-178792" y="4704359"/>
              <a:ext cx="2211784" cy="476250"/>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dirty="0">
                <a:latin typeface="HGPｺﾞｼｯｸM" pitchFamily="50" charset="-128"/>
                <a:ea typeface="HGPｺﾞｼｯｸM" pitchFamily="50" charset="-128"/>
              </a:endParaRPr>
            </a:p>
          </p:txBody>
        </p:sp>
        <p:sp>
          <p:nvSpPr>
            <p:cNvPr id="139" name="ホームベース 138"/>
            <p:cNvSpPr/>
            <p:nvPr/>
          </p:nvSpPr>
          <p:spPr bwMode="auto">
            <a:xfrm rot="5400000">
              <a:off x="4478987" y="4986984"/>
              <a:ext cx="1621129" cy="479425"/>
            </a:xfrm>
            <a:prstGeom prst="homePlate">
              <a:avLst>
                <a:gd name="adj" fmla="val 27143"/>
              </a:avLst>
            </a:prstGeom>
            <a:solidFill>
              <a:srgbClr val="99FF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dirty="0">
                <a:latin typeface="HGPｺﾞｼｯｸM" pitchFamily="50" charset="-128"/>
                <a:ea typeface="HGPｺﾞｼｯｸM" pitchFamily="50" charset="-128"/>
              </a:endParaRPr>
            </a:p>
          </p:txBody>
        </p:sp>
        <p:sp>
          <p:nvSpPr>
            <p:cNvPr id="140" name="ホームベース 139"/>
            <p:cNvSpPr/>
            <p:nvPr/>
          </p:nvSpPr>
          <p:spPr bwMode="auto">
            <a:xfrm rot="5400000">
              <a:off x="4513122" y="3296787"/>
              <a:ext cx="1575082" cy="479425"/>
            </a:xfrm>
            <a:prstGeom prst="homePlate">
              <a:avLst>
                <a:gd name="adj" fmla="val 30952"/>
              </a:avLst>
            </a:prstGeom>
            <a:solidFill>
              <a:srgbClr val="FFCC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dirty="0">
                <a:latin typeface="HGPｺﾞｼｯｸM" pitchFamily="50" charset="-128"/>
                <a:ea typeface="HGPｺﾞｼｯｸM" pitchFamily="50" charset="-128"/>
              </a:endParaRPr>
            </a:p>
          </p:txBody>
        </p:sp>
        <p:sp>
          <p:nvSpPr>
            <p:cNvPr id="141" name="テキスト ボックス 140"/>
            <p:cNvSpPr txBox="1"/>
            <p:nvPr/>
          </p:nvSpPr>
          <p:spPr bwMode="auto">
            <a:xfrm rot="16200000">
              <a:off x="249909" y="2690828"/>
              <a:ext cx="1357556"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kumimoji="1" lang="en-US" altLang="ja-JP" sz="1050" dirty="0">
                  <a:latin typeface="HGPｺﾞｼｯｸM" pitchFamily="50" charset="-128"/>
                  <a:ea typeface="HGPｺﾞｼｯｸM" pitchFamily="50" charset="-128"/>
                </a:rPr>
                <a:t>1</a:t>
              </a:r>
            </a:p>
            <a:p>
              <a:pPr>
                <a:defRPr/>
              </a:pPr>
              <a:r>
                <a:rPr kumimoji="1" lang="ja-JP" altLang="en-US" sz="1200" dirty="0">
                  <a:latin typeface="HGPｺﾞｼｯｸM" pitchFamily="50" charset="-128"/>
                  <a:ea typeface="HGPｺﾞｼｯｸM" pitchFamily="50" charset="-128"/>
                </a:rPr>
                <a:t>計画立案</a:t>
              </a:r>
            </a:p>
          </p:txBody>
        </p:sp>
        <p:sp>
          <p:nvSpPr>
            <p:cNvPr id="142" name="テキスト ボックス 141"/>
            <p:cNvSpPr txBox="1"/>
            <p:nvPr/>
          </p:nvSpPr>
          <p:spPr bwMode="auto">
            <a:xfrm rot="16200000">
              <a:off x="215772" y="4974856"/>
              <a:ext cx="1422655"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2</a:t>
              </a:r>
            </a:p>
            <a:p>
              <a:pPr>
                <a:defRPr/>
              </a:pPr>
              <a:r>
                <a:rPr kumimoji="1" lang="ja-JP" altLang="en-US" sz="1200" dirty="0">
                  <a:latin typeface="HGPｺﾞｼｯｸM" pitchFamily="50" charset="-128"/>
                  <a:ea typeface="HGPｺﾞｼｯｸM" pitchFamily="50" charset="-128"/>
                </a:rPr>
                <a:t>仕様検討・調達</a:t>
              </a:r>
            </a:p>
          </p:txBody>
        </p:sp>
        <p:sp>
          <p:nvSpPr>
            <p:cNvPr id="143" name="テキスト ボックス 142"/>
            <p:cNvSpPr txBox="1"/>
            <p:nvPr/>
          </p:nvSpPr>
          <p:spPr bwMode="auto">
            <a:xfrm rot="16200000">
              <a:off x="4613150" y="3249728"/>
              <a:ext cx="1392487"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3</a:t>
              </a:r>
            </a:p>
            <a:p>
              <a:pPr>
                <a:defRPr/>
              </a:pPr>
              <a:r>
                <a:rPr kumimoji="1" lang="ja-JP" altLang="en-US" sz="1200" dirty="0">
                  <a:latin typeface="HGPｺﾞｼｯｸM" pitchFamily="50" charset="-128"/>
                  <a:ea typeface="HGPｺﾞｼｯｸM" pitchFamily="50" charset="-128"/>
                </a:rPr>
                <a:t>導入・移行</a:t>
              </a:r>
            </a:p>
          </p:txBody>
        </p:sp>
        <p:sp>
          <p:nvSpPr>
            <p:cNvPr id="144" name="テキスト ボックス 143"/>
            <p:cNvSpPr txBox="1"/>
            <p:nvPr/>
          </p:nvSpPr>
          <p:spPr bwMode="auto">
            <a:xfrm rot="16200000">
              <a:off x="4560755" y="4947864"/>
              <a:ext cx="1476640"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4</a:t>
              </a:r>
            </a:p>
            <a:p>
              <a:pPr>
                <a:defRPr/>
              </a:pPr>
              <a:r>
                <a:rPr kumimoji="1" lang="ja-JP" altLang="en-US" sz="1200" dirty="0">
                  <a:latin typeface="HGPｺﾞｼｯｸM" pitchFamily="50" charset="-128"/>
                  <a:ea typeface="HGPｺﾞｼｯｸM" pitchFamily="50" charset="-128"/>
                </a:rPr>
                <a:t>運用</a:t>
              </a:r>
            </a:p>
          </p:txBody>
        </p:sp>
        <p:sp>
          <p:nvSpPr>
            <p:cNvPr id="145" name="ホームベース 144"/>
            <p:cNvSpPr/>
            <p:nvPr/>
          </p:nvSpPr>
          <p:spPr bwMode="auto">
            <a:xfrm rot="5400000">
              <a:off x="4994219" y="2126590"/>
              <a:ext cx="628763" cy="476250"/>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dirty="0">
                <a:latin typeface="HGPｺﾞｼｯｸM" pitchFamily="50" charset="-128"/>
                <a:ea typeface="HGPｺﾞｼｯｸM" pitchFamily="50" charset="-128"/>
              </a:endParaRPr>
            </a:p>
          </p:txBody>
        </p:sp>
        <p:sp>
          <p:nvSpPr>
            <p:cNvPr id="146" name="テキスト ボックス 145"/>
            <p:cNvSpPr txBox="1"/>
            <p:nvPr/>
          </p:nvSpPr>
          <p:spPr bwMode="auto">
            <a:xfrm rot="16200000">
              <a:off x="4937430" y="2181090"/>
              <a:ext cx="742339" cy="161583"/>
            </a:xfrm>
            <a:prstGeom prst="rect">
              <a:avLst/>
            </a:prstGeom>
            <a:noFill/>
          </p:spPr>
          <p:txBody>
            <a:bodyPr wrap="square" lIns="90000" tIns="0" bIns="0">
              <a:spAutoFit/>
            </a:bodyPr>
            <a:lstStyle/>
            <a:p>
              <a:pPr>
                <a:defRPr/>
              </a:pPr>
              <a:r>
                <a:rPr kumimoji="1" lang="en-US" altLang="ja-JP" sz="1050" dirty="0" smtClean="0">
                  <a:latin typeface="HGPｺﾞｼｯｸM" pitchFamily="50" charset="-128"/>
                  <a:ea typeface="HGPｺﾞｼｯｸM" pitchFamily="50" charset="-128"/>
                </a:rPr>
                <a:t>Phase</a:t>
              </a:r>
              <a:r>
                <a:rPr lang="en-US" altLang="ja-JP" sz="1050" dirty="0" smtClean="0">
                  <a:latin typeface="HGPｺﾞｼｯｸM" pitchFamily="50" charset="-128"/>
                  <a:ea typeface="HGPｺﾞｼｯｸM" pitchFamily="50" charset="-128"/>
                </a:rPr>
                <a:t>2</a:t>
              </a:r>
              <a:endParaRPr kumimoji="1" lang="ja-JP" altLang="en-US" sz="1200" dirty="0">
                <a:latin typeface="HGPｺﾞｼｯｸM" pitchFamily="50" charset="-128"/>
                <a:ea typeface="HGPｺﾞｼｯｸM" pitchFamily="50" charset="-128"/>
              </a:endParaRPr>
            </a:p>
          </p:txBody>
        </p:sp>
        <p:sp>
          <p:nvSpPr>
            <p:cNvPr id="147" name="正方形/長方形 146"/>
            <p:cNvSpPr/>
            <p:nvPr/>
          </p:nvSpPr>
          <p:spPr bwMode="auto">
            <a:xfrm>
              <a:off x="7407275" y="1642273"/>
              <a:ext cx="503238" cy="215939"/>
            </a:xfrm>
            <a:prstGeom prst="rect">
              <a:avLst/>
            </a:prstGeom>
            <a:solidFill>
              <a:schemeClr val="bg1"/>
            </a:solidFill>
            <a:ln>
              <a:solidFill>
                <a:schemeClr val="tx1">
                  <a:lumMod val="50000"/>
                  <a:lumOff val="50000"/>
                </a:schemeClr>
              </a:solidFill>
              <a:prstDash val="dash"/>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148" name="テキスト ボックス 176"/>
            <p:cNvSpPr txBox="1">
              <a:spLocks noChangeArrowheads="1"/>
            </p:cNvSpPr>
            <p:nvPr/>
          </p:nvSpPr>
          <p:spPr bwMode="auto">
            <a:xfrm>
              <a:off x="7957889" y="1620044"/>
              <a:ext cx="1172116" cy="2616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ＭＳ Ｐゴシック" pitchFamily="50" charset="-128"/>
                </a:defRPr>
              </a:lvl1pPr>
              <a:lvl2pPr marL="742950" indent="-285750">
                <a:defRPr>
                  <a:solidFill>
                    <a:schemeClr val="tx1"/>
                  </a:solidFill>
                  <a:latin typeface="Arial" pitchFamily="34" charset="0"/>
                  <a:ea typeface="ＭＳ Ｐゴシック" pitchFamily="50" charset="-128"/>
                </a:defRPr>
              </a:lvl2pPr>
              <a:lvl3pPr marL="1143000" indent="-228600">
                <a:defRPr>
                  <a:solidFill>
                    <a:schemeClr val="tx1"/>
                  </a:solidFill>
                  <a:latin typeface="Arial" pitchFamily="34" charset="0"/>
                  <a:ea typeface="ＭＳ Ｐゴシック" pitchFamily="50" charset="-128"/>
                </a:defRPr>
              </a:lvl3pPr>
              <a:lvl4pPr marL="1600200" indent="-228600">
                <a:defRPr>
                  <a:solidFill>
                    <a:schemeClr val="tx1"/>
                  </a:solidFill>
                  <a:latin typeface="Arial" pitchFamily="34" charset="0"/>
                  <a:ea typeface="ＭＳ Ｐゴシック" pitchFamily="50" charset="-128"/>
                </a:defRPr>
              </a:lvl4pPr>
              <a:lvl5pPr marL="2057400" indent="-22860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r>
                <a:rPr kumimoji="1" lang="ja-JP" altLang="en-US" sz="1100" dirty="0">
                  <a:latin typeface="HGPｺﾞｼｯｸM" pitchFamily="50" charset="-128"/>
                  <a:ea typeface="HGPｺﾞｼｯｸM" pitchFamily="50" charset="-128"/>
                </a:rPr>
                <a:t>本研修の対象外</a:t>
              </a:r>
            </a:p>
          </p:txBody>
        </p:sp>
        <p:sp>
          <p:nvSpPr>
            <p:cNvPr id="149" name="上下矢印 148"/>
            <p:cNvSpPr/>
            <p:nvPr/>
          </p:nvSpPr>
          <p:spPr bwMode="auto">
            <a:xfrm>
              <a:off x="8840788" y="2748958"/>
              <a:ext cx="431800" cy="1527449"/>
            </a:xfrm>
            <a:prstGeom prst="upDown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50" name="テキスト ボックス 176"/>
            <p:cNvSpPr txBox="1">
              <a:spLocks noChangeArrowheads="1"/>
            </p:cNvSpPr>
            <p:nvPr/>
          </p:nvSpPr>
          <p:spPr bwMode="auto">
            <a:xfrm>
              <a:off x="8912910" y="2862263"/>
              <a:ext cx="323165" cy="12659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eaVert" wrap="none">
              <a:spAutoFit/>
            </a:bodyPr>
            <a:lstStyle>
              <a:lvl1pPr>
                <a:defRPr>
                  <a:solidFill>
                    <a:schemeClr val="tx1"/>
                  </a:solidFill>
                  <a:latin typeface="Arial" pitchFamily="34" charset="0"/>
                  <a:ea typeface="ＭＳ Ｐゴシック" pitchFamily="50" charset="-128"/>
                </a:defRPr>
              </a:lvl1pPr>
              <a:lvl2pPr marL="742950" indent="-285750">
                <a:defRPr>
                  <a:solidFill>
                    <a:schemeClr val="tx1"/>
                  </a:solidFill>
                  <a:latin typeface="Arial" pitchFamily="34" charset="0"/>
                  <a:ea typeface="ＭＳ Ｐゴシック" pitchFamily="50" charset="-128"/>
                </a:defRPr>
              </a:lvl2pPr>
              <a:lvl3pPr marL="1143000" indent="-228600">
                <a:defRPr>
                  <a:solidFill>
                    <a:schemeClr val="tx1"/>
                  </a:solidFill>
                  <a:latin typeface="Arial" pitchFamily="34" charset="0"/>
                  <a:ea typeface="ＭＳ Ｐゴシック" pitchFamily="50" charset="-128"/>
                </a:defRPr>
              </a:lvl3pPr>
              <a:lvl4pPr marL="1600200" indent="-228600">
                <a:defRPr>
                  <a:solidFill>
                    <a:schemeClr val="tx1"/>
                  </a:solidFill>
                  <a:latin typeface="Arial" pitchFamily="34" charset="0"/>
                  <a:ea typeface="ＭＳ Ｐゴシック" pitchFamily="50" charset="-128"/>
                </a:defRPr>
              </a:lvl4pPr>
              <a:lvl5pPr marL="2057400" indent="-22860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r>
                <a:rPr kumimoji="1" lang="ja-JP" altLang="en-US" sz="900" dirty="0">
                  <a:latin typeface="HGPｺﾞｼｯｸM" pitchFamily="50" charset="-128"/>
                  <a:ea typeface="HGPｺﾞｼｯｸM" pitchFamily="50" charset="-128"/>
                </a:rPr>
                <a:t>ベンダ等に依頼する範囲</a:t>
              </a:r>
            </a:p>
          </p:txBody>
        </p:sp>
      </p:grpSp>
      <p:sp>
        <p:nvSpPr>
          <p:cNvPr id="50" name="スライド番号プレースホルダ 49"/>
          <p:cNvSpPr>
            <a:spLocks noGrp="1"/>
          </p:cNvSpPr>
          <p:nvPr>
            <p:ph type="sldNum" sz="quarter" idx="12"/>
          </p:nvPr>
        </p:nvSpPr>
        <p:spPr/>
        <p:txBody>
          <a:bodyPr/>
          <a:lstStyle/>
          <a:p>
            <a:fld id="{8EDC12F3-E265-4EA4-8231-EBF85ED9DCFF}" type="slidenum">
              <a:rPr lang="en-US" altLang="ja-JP" smtClean="0"/>
              <a:pPr/>
              <a:t>3</a:t>
            </a:fld>
            <a:endParaRPr lang="ja-JP" altLang="en-US" dirty="0"/>
          </a:p>
        </p:txBody>
      </p:sp>
      <p:sp>
        <p:nvSpPr>
          <p:cNvPr id="51" name="フッター プレースホルダ 50"/>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強調線吹き出し 1 (枠付き) 10"/>
          <p:cNvSpPr/>
          <p:nvPr/>
        </p:nvSpPr>
        <p:spPr bwMode="auto">
          <a:xfrm>
            <a:off x="8049345" y="3429000"/>
            <a:ext cx="1224136" cy="432048"/>
          </a:xfrm>
          <a:prstGeom prst="accentBorderCallout1">
            <a:avLst>
              <a:gd name="adj1" fmla="val 18750"/>
              <a:gd name="adj2" fmla="val -8333"/>
              <a:gd name="adj3" fmla="val 151739"/>
              <a:gd name="adj4" fmla="val -41132"/>
            </a:avLst>
          </a:prstGeom>
          <a:ln>
            <a:headEnd type="none" w="med" len="med"/>
            <a:tailEnd type="none" w="med" len="med"/>
          </a:ln>
        </p:spPr>
        <p:style>
          <a:lnRef idx="2">
            <a:schemeClr val="accent5"/>
          </a:lnRef>
          <a:fillRef idx="1">
            <a:schemeClr val="lt1"/>
          </a:fillRef>
          <a:effectRef idx="0">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ja-JP" altLang="en-US" sz="2000" b="1" dirty="0" smtClean="0">
                <a:solidFill>
                  <a:srgbClr val="FF0000"/>
                </a:solidFill>
                <a:latin typeface="HGPｺﾞｼｯｸM" pitchFamily="50" charset="-128"/>
                <a:ea typeface="HGPｺﾞｼｯｸM" pitchFamily="50" charset="-128"/>
              </a:rPr>
              <a:t>意識改革</a:t>
            </a:r>
            <a:endParaRPr kumimoji="0" lang="ja-JP" altLang="en-US" sz="2000" b="1" i="0" u="none" strike="noStrike" cap="none" normalizeH="0" baseline="0" dirty="0" smtClean="0">
              <a:ln>
                <a:noFill/>
              </a:ln>
              <a:solidFill>
                <a:srgbClr val="FF0000"/>
              </a:solidFill>
              <a:effectLst/>
              <a:latin typeface="HGPｺﾞｼｯｸM" pitchFamily="50" charset="-128"/>
              <a:ea typeface="HGPｺﾞｼｯｸM" pitchFamily="50" charset="-128"/>
            </a:endParaRPr>
          </a:p>
        </p:txBody>
      </p:sp>
      <p:graphicFrame>
        <p:nvGraphicFramePr>
          <p:cNvPr id="6" name="図表 5"/>
          <p:cNvGraphicFramePr/>
          <p:nvPr>
            <p:extLst>
              <p:ext uri="{D42A27DB-BD31-4B8C-83A1-F6EECF244321}">
                <p14:modId xmlns:p14="http://schemas.microsoft.com/office/powerpoint/2010/main" xmlns="" val="4114561417"/>
              </p:ext>
            </p:extLst>
          </p:nvPr>
        </p:nvGraphicFramePr>
        <p:xfrm>
          <a:off x="1496617" y="2276872"/>
          <a:ext cx="6624736" cy="31683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タイトル 2"/>
          <p:cNvSpPr>
            <a:spLocks noGrp="1"/>
          </p:cNvSpPr>
          <p:nvPr>
            <p:ph type="title"/>
          </p:nvPr>
        </p:nvSpPr>
        <p:spPr/>
        <p:txBody>
          <a:bodyPr anchor="ctr"/>
          <a:lstStyle/>
          <a:p>
            <a:r>
              <a:rPr kumimoji="1" lang="ja-JP" altLang="ja-JP" sz="2800" dirty="0" smtClean="0">
                <a:effectLst/>
              </a:rPr>
              <a:t>４．関係者の合意形成　</a:t>
            </a:r>
            <a:r>
              <a:rPr kumimoji="1" lang="ja-JP" altLang="ja-JP" sz="2400" dirty="0" smtClean="0">
                <a:effectLst/>
              </a:rPr>
              <a:t>～ポイント①　必要なこと～</a:t>
            </a:r>
            <a:endParaRPr kumimoji="1" lang="ja-JP" altLang="en-US" sz="2400" dirty="0"/>
          </a:p>
        </p:txBody>
      </p:sp>
      <p:sp>
        <p:nvSpPr>
          <p:cNvPr id="4" name="コンテンツ プレースホルダー 3"/>
          <p:cNvSpPr>
            <a:spLocks noGrp="1"/>
          </p:cNvSpPr>
          <p:nvPr>
            <p:ph idx="1"/>
          </p:nvPr>
        </p:nvSpPr>
        <p:spPr/>
        <p:txBody>
          <a:bodyPr/>
          <a:lstStyle/>
          <a:p>
            <a:r>
              <a:rPr lang="ja-JP" altLang="en-US" dirty="0">
                <a:latin typeface="HGPｺﾞｼｯｸM" pitchFamily="50" charset="-128"/>
              </a:rPr>
              <a:t>プロジェクトを成功させるために内外に向けて必要なこと</a:t>
            </a:r>
            <a:endParaRPr kumimoji="1" lang="ja-JP" altLang="en-US" dirty="0">
              <a:latin typeface="HGPｺﾞｼｯｸM" pitchFamily="50" charset="-128"/>
            </a:endParaRPr>
          </a:p>
        </p:txBody>
      </p:sp>
      <p:sp>
        <p:nvSpPr>
          <p:cNvPr id="7" name="スライド番号プレースホルダ 6"/>
          <p:cNvSpPr>
            <a:spLocks noGrp="1"/>
          </p:cNvSpPr>
          <p:nvPr>
            <p:ph type="sldNum" sz="quarter" idx="12"/>
          </p:nvPr>
        </p:nvSpPr>
        <p:spPr/>
        <p:txBody>
          <a:bodyPr/>
          <a:lstStyle/>
          <a:p>
            <a:fld id="{8EDC12F3-E265-4EA4-8231-EBF85ED9DCFF}" type="slidenum">
              <a:rPr lang="en-US" altLang="ja-JP" smtClean="0"/>
              <a:pPr/>
              <a:t>4</a:t>
            </a:fld>
            <a:endParaRPr lang="ja-JP" altLang="en-US" dirty="0"/>
          </a:p>
        </p:txBody>
      </p:sp>
      <p:sp>
        <p:nvSpPr>
          <p:cNvPr id="8" name="フッター プレースホルダ 7"/>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extLst>
      <p:ext uri="{BB962C8B-B14F-4D97-AF65-F5344CB8AC3E}">
        <p14:creationId xmlns:p14="http://schemas.microsoft.com/office/powerpoint/2010/main" xmlns="" val="31773236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nchor="ctr"/>
          <a:lstStyle/>
          <a:p>
            <a:r>
              <a:rPr kumimoji="1" lang="ja-JP" altLang="ja-JP" sz="2800" dirty="0" smtClean="0">
                <a:effectLst/>
              </a:rPr>
              <a:t>４．関係者の合意形成　</a:t>
            </a:r>
            <a:r>
              <a:rPr kumimoji="1" lang="ja-JP" altLang="ja-JP" sz="2400" dirty="0" smtClean="0">
                <a:effectLst/>
              </a:rPr>
              <a:t>～ポイント②　目標の共有～</a:t>
            </a:r>
            <a:endParaRPr kumimoji="1" lang="ja-JP" altLang="en-US" sz="2400"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xmlns="" val="1184744549"/>
              </p:ext>
            </p:extLst>
          </p:nvPr>
        </p:nvGraphicFramePr>
        <p:xfrm>
          <a:off x="495300" y="1412778"/>
          <a:ext cx="8915400" cy="47133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5</a:t>
            </a:fld>
            <a:endParaRPr lang="ja-JP" altLang="en-US" dirty="0"/>
          </a:p>
        </p:txBody>
      </p:sp>
      <p:sp>
        <p:nvSpPr>
          <p:cNvPr id="6" name="フッター プレースホルダ 5"/>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extLst>
      <p:ext uri="{BB962C8B-B14F-4D97-AF65-F5344CB8AC3E}">
        <p14:creationId xmlns:p14="http://schemas.microsoft.com/office/powerpoint/2010/main" xmlns="" val="4394180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chor="ctr"/>
          <a:lstStyle/>
          <a:p>
            <a:r>
              <a:rPr kumimoji="1" lang="ja-JP" altLang="ja-JP" sz="2800" dirty="0" smtClean="0">
                <a:effectLst/>
              </a:rPr>
              <a:t>４．関係者の合意形成　</a:t>
            </a:r>
            <a:r>
              <a:rPr kumimoji="1" lang="ja-JP" altLang="ja-JP" sz="2400" dirty="0" smtClean="0">
                <a:effectLst/>
              </a:rPr>
              <a:t>～ポイント③　関係者へのアプローチ～</a:t>
            </a:r>
            <a:endParaRPr kumimoji="1" lang="ja-JP" altLang="en-US" sz="2400"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xmlns="" val="3169027411"/>
              </p:ext>
            </p:extLst>
          </p:nvPr>
        </p:nvGraphicFramePr>
        <p:xfrm>
          <a:off x="704529" y="1416528"/>
          <a:ext cx="3672408" cy="33806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下矢印 5"/>
          <p:cNvSpPr/>
          <p:nvPr/>
        </p:nvSpPr>
        <p:spPr bwMode="auto">
          <a:xfrm>
            <a:off x="2289709" y="3720715"/>
            <a:ext cx="484632" cy="305029"/>
          </a:xfrm>
          <a:prstGeom prst="down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8" name="上矢印 7"/>
          <p:cNvSpPr/>
          <p:nvPr/>
        </p:nvSpPr>
        <p:spPr bwMode="auto">
          <a:xfrm>
            <a:off x="2289709" y="2160726"/>
            <a:ext cx="484632" cy="345188"/>
          </a:xfrm>
          <a:prstGeom prst="up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9" name="右矢印 8"/>
          <p:cNvSpPr/>
          <p:nvPr/>
        </p:nvSpPr>
        <p:spPr bwMode="auto">
          <a:xfrm>
            <a:off x="3180098" y="2857868"/>
            <a:ext cx="312319" cy="484632"/>
          </a:xfrm>
          <a:prstGeom prs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0" name="左矢印 9"/>
          <p:cNvSpPr/>
          <p:nvPr/>
        </p:nvSpPr>
        <p:spPr bwMode="auto">
          <a:xfrm>
            <a:off x="1560752" y="2857868"/>
            <a:ext cx="360040" cy="484632"/>
          </a:xfrm>
          <a:prstGeom prst="lef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2" name="角丸四角形 11"/>
          <p:cNvSpPr/>
          <p:nvPr/>
        </p:nvSpPr>
        <p:spPr bwMode="auto">
          <a:xfrm>
            <a:off x="4520952" y="1484784"/>
            <a:ext cx="5040560" cy="3240360"/>
          </a:xfrm>
          <a:prstGeom prst="roundRect">
            <a:avLst>
              <a:gd name="adj" fmla="val 3518"/>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720725" indent="-720725"/>
            <a:r>
              <a:rPr lang="ja-JP" altLang="en-US" dirty="0" smtClean="0">
                <a:latin typeface="HGPｺﾞｼｯｸM" pitchFamily="50" charset="-128"/>
                <a:ea typeface="HGPｺﾞｼｯｸM" pitchFamily="50" charset="-128"/>
              </a:rPr>
              <a:t>職員： 事業</a:t>
            </a:r>
            <a:r>
              <a:rPr lang="ja-JP" altLang="en-US" dirty="0">
                <a:latin typeface="HGPｺﾞｼｯｸM" pitchFamily="50" charset="-128"/>
                <a:ea typeface="HGPｺﾞｼｯｸM" pitchFamily="50" charset="-128"/>
              </a:rPr>
              <a:t>の必要性、及び成果・</a:t>
            </a:r>
            <a:r>
              <a:rPr lang="ja-JP" altLang="en-US" dirty="0" smtClean="0">
                <a:latin typeface="HGPｺﾞｼｯｸM" pitchFamily="50" charset="-128"/>
                <a:ea typeface="HGPｺﾞｼｯｸM" pitchFamily="50" charset="-128"/>
              </a:rPr>
              <a:t>効果・実現</a:t>
            </a:r>
            <a:r>
              <a:rPr lang="ja-JP" altLang="en-US" dirty="0">
                <a:latin typeface="HGPｺﾞｼｯｸM" pitchFamily="50" charset="-128"/>
                <a:ea typeface="HGPｺﾞｼｯｸM" pitchFamily="50" charset="-128"/>
              </a:rPr>
              <a:t>方策を示し、想定</a:t>
            </a:r>
            <a:r>
              <a:rPr lang="ja-JP" altLang="en-US" dirty="0" smtClean="0">
                <a:latin typeface="HGPｺﾞｼｯｸM" pitchFamily="50" charset="-128"/>
                <a:ea typeface="HGPｺﾞｼｯｸM" pitchFamily="50" charset="-128"/>
              </a:rPr>
              <a:t>しているプロセス</a:t>
            </a:r>
            <a:r>
              <a:rPr lang="ja-JP" altLang="en-US" dirty="0">
                <a:latin typeface="HGPｺﾞｼｯｸM" pitchFamily="50" charset="-128"/>
                <a:ea typeface="HGPｺﾞｼｯｸM" pitchFamily="50" charset="-128"/>
              </a:rPr>
              <a:t>、実現手段の</a:t>
            </a:r>
            <a:r>
              <a:rPr lang="ja-JP" altLang="en-US" dirty="0" smtClean="0">
                <a:latin typeface="HGPｺﾞｼｯｸM" pitchFamily="50" charset="-128"/>
                <a:ea typeface="HGPｺﾞｼｯｸM" pitchFamily="50" charset="-128"/>
              </a:rPr>
              <a:t>豊富さを真摯にアピール</a:t>
            </a:r>
            <a:endParaRPr lang="en-US" altLang="ja-JP" dirty="0">
              <a:latin typeface="HGPｺﾞｼｯｸM" pitchFamily="50" charset="-128"/>
              <a:ea typeface="HGPｺﾞｼｯｸM" pitchFamily="50" charset="-128"/>
            </a:endParaRPr>
          </a:p>
          <a:p>
            <a:pPr marL="720725" indent="-720725"/>
            <a:r>
              <a:rPr lang="ja-JP" altLang="en-US" dirty="0" smtClean="0">
                <a:latin typeface="HGPｺﾞｼｯｸM" pitchFamily="50" charset="-128"/>
                <a:ea typeface="HGPｺﾞｼｯｸM" pitchFamily="50" charset="-128"/>
              </a:rPr>
              <a:t>労働組合： 合理化を目的と</a:t>
            </a:r>
            <a:r>
              <a:rPr lang="ja-JP" altLang="en-US" dirty="0">
                <a:latin typeface="HGPｺﾞｼｯｸM" pitchFamily="50" charset="-128"/>
                <a:ea typeface="HGPｺﾞｼｯｸM" pitchFamily="50" charset="-128"/>
              </a:rPr>
              <a:t>はしておらず</a:t>
            </a:r>
            <a:r>
              <a:rPr lang="ja-JP" altLang="en-US" dirty="0" smtClean="0">
                <a:latin typeface="HGPｺﾞｼｯｸM" pitchFamily="50" charset="-128"/>
                <a:ea typeface="HGPｺﾞｼｯｸM" pitchFamily="50" charset="-128"/>
              </a:rPr>
              <a:t>、メリット</a:t>
            </a:r>
            <a:r>
              <a:rPr lang="ja-JP" altLang="en-US" dirty="0">
                <a:latin typeface="HGPｺﾞｼｯｸM" pitchFamily="50" charset="-128"/>
                <a:ea typeface="HGPｺﾞｼｯｸM" pitchFamily="50" charset="-128"/>
              </a:rPr>
              <a:t>があること</a:t>
            </a:r>
            <a:r>
              <a:rPr lang="ja-JP" altLang="en-US" dirty="0" smtClean="0">
                <a:latin typeface="HGPｺﾞｼｯｸM" pitchFamily="50" charset="-128"/>
                <a:ea typeface="HGPｺﾞｼｯｸM" pitchFamily="50" charset="-128"/>
              </a:rPr>
              <a:t>を理解</a:t>
            </a:r>
            <a:r>
              <a:rPr lang="ja-JP" altLang="en-US" dirty="0">
                <a:latin typeface="HGPｺﾞｼｯｸM" pitchFamily="50" charset="-128"/>
                <a:ea typeface="HGPｺﾞｼｯｸM" pitchFamily="50" charset="-128"/>
              </a:rPr>
              <a:t>して</a:t>
            </a:r>
            <a:r>
              <a:rPr lang="ja-JP" altLang="en-US" dirty="0" smtClean="0">
                <a:latin typeface="HGPｺﾞｼｯｸM" pitchFamily="50" charset="-128"/>
                <a:ea typeface="HGPｺﾞｼｯｸM" pitchFamily="50" charset="-128"/>
              </a:rPr>
              <a:t>もらう</a:t>
            </a:r>
            <a:endParaRPr lang="en-US" altLang="ja-JP" dirty="0">
              <a:latin typeface="HGPｺﾞｼｯｸM" pitchFamily="50" charset="-128"/>
              <a:ea typeface="HGPｺﾞｼｯｸM" pitchFamily="50" charset="-128"/>
            </a:endParaRPr>
          </a:p>
          <a:p>
            <a:pPr marL="720725" indent="-720725"/>
            <a:r>
              <a:rPr lang="ja-JP" altLang="en-US" dirty="0">
                <a:latin typeface="HGPｺﾞｼｯｸM" pitchFamily="50" charset="-128"/>
                <a:ea typeface="HGPｺﾞｼｯｸM" pitchFamily="50" charset="-128"/>
              </a:rPr>
              <a:t>議会、常任</a:t>
            </a:r>
            <a:r>
              <a:rPr lang="ja-JP" altLang="en-US" dirty="0" smtClean="0">
                <a:latin typeface="HGPｺﾞｼｯｸM" pitchFamily="50" charset="-128"/>
                <a:ea typeface="HGPｺﾞｼｯｸM" pitchFamily="50" charset="-128"/>
              </a:rPr>
              <a:t>委員会：</a:t>
            </a:r>
            <a:endParaRPr lang="en-US" altLang="ja-JP" dirty="0">
              <a:latin typeface="HGPｺﾞｼｯｸM" pitchFamily="50" charset="-128"/>
              <a:ea typeface="HGPｺﾞｼｯｸM" pitchFamily="50" charset="-128"/>
            </a:endParaRPr>
          </a:p>
          <a:p>
            <a:pPr marL="720725" indent="-720725">
              <a:buNone/>
            </a:pPr>
            <a:r>
              <a:rPr lang="en-US" altLang="ja-JP" dirty="0">
                <a:latin typeface="HGPｺﾞｼｯｸM" pitchFamily="50" charset="-128"/>
                <a:ea typeface="HGPｺﾞｼｯｸM" pitchFamily="50" charset="-128"/>
              </a:rPr>
              <a:t>	</a:t>
            </a:r>
            <a:r>
              <a:rPr lang="ja-JP" altLang="en-US" dirty="0" smtClean="0">
                <a:latin typeface="HGPｺﾞｼｯｸM" pitchFamily="50" charset="-128"/>
                <a:ea typeface="HGPｺﾞｼｯｸM" pitchFamily="50" charset="-128"/>
              </a:rPr>
              <a:t>取り組みの背景等を</a:t>
            </a:r>
            <a:r>
              <a:rPr lang="ja-JP" altLang="en-US" dirty="0">
                <a:latin typeface="HGPｺﾞｼｯｸM" pitchFamily="50" charset="-128"/>
                <a:ea typeface="HGPｺﾞｼｯｸM" pitchFamily="50" charset="-128"/>
              </a:rPr>
              <a:t>グラフ化、</a:t>
            </a:r>
            <a:r>
              <a:rPr lang="ja-JP" altLang="en-US" dirty="0" smtClean="0">
                <a:latin typeface="HGPｺﾞｼｯｸM" pitchFamily="50" charset="-128"/>
                <a:ea typeface="HGPｺﾞｼｯｸM" pitchFamily="50" charset="-128"/>
              </a:rPr>
              <a:t>数値化し必要性、コストメリット</a:t>
            </a:r>
            <a:r>
              <a:rPr lang="ja-JP" altLang="en-US" dirty="0">
                <a:latin typeface="HGPｺﾞｼｯｸM" pitchFamily="50" charset="-128"/>
                <a:ea typeface="HGPｺﾞｼｯｸM" pitchFamily="50" charset="-128"/>
              </a:rPr>
              <a:t>、費用対</a:t>
            </a:r>
            <a:r>
              <a:rPr lang="ja-JP" altLang="en-US" dirty="0" smtClean="0">
                <a:latin typeface="HGPｺﾞｼｯｸM" pitchFamily="50" charset="-128"/>
                <a:ea typeface="HGPｺﾞｼｯｸM" pitchFamily="50" charset="-128"/>
              </a:rPr>
              <a:t>効果をシンプルかつ分かりやすく</a:t>
            </a:r>
            <a:r>
              <a:rPr lang="ja-JP" altLang="en-US" dirty="0">
                <a:latin typeface="HGPｺﾞｼｯｸM" pitchFamily="50" charset="-128"/>
                <a:ea typeface="HGPｺﾞｼｯｸM" pitchFamily="50" charset="-128"/>
              </a:rPr>
              <a:t>見せ</a:t>
            </a:r>
            <a:r>
              <a:rPr lang="ja-JP" altLang="en-US" dirty="0" smtClean="0">
                <a:latin typeface="HGPｺﾞｼｯｸM" pitchFamily="50" charset="-128"/>
                <a:ea typeface="HGPｺﾞｼｯｸM" pitchFamily="50" charset="-128"/>
              </a:rPr>
              <a:t>応援者に</a:t>
            </a:r>
            <a:r>
              <a:rPr lang="en-US" altLang="ja-JP" dirty="0">
                <a:latin typeface="HGPｺﾞｼｯｸM" pitchFamily="50" charset="-128"/>
                <a:ea typeface="HGPｺﾞｼｯｸM" pitchFamily="50" charset="-128"/>
              </a:rPr>
              <a:t/>
            </a:r>
            <a:br>
              <a:rPr lang="en-US" altLang="ja-JP" dirty="0">
                <a:latin typeface="HGPｺﾞｼｯｸM" pitchFamily="50" charset="-128"/>
                <a:ea typeface="HGPｺﾞｼｯｸM" pitchFamily="50" charset="-128"/>
              </a:rPr>
            </a:br>
            <a:r>
              <a:rPr lang="ja-JP" altLang="en-US" dirty="0" smtClean="0">
                <a:latin typeface="HGPｺﾞｼｯｸM" pitchFamily="50" charset="-128"/>
                <a:ea typeface="HGPｺﾞｼｯｸM" pitchFamily="50" charset="-128"/>
              </a:rPr>
              <a:t>視察</a:t>
            </a:r>
            <a:r>
              <a:rPr lang="ja-JP" altLang="en-US" dirty="0">
                <a:latin typeface="HGPｺﾞｼｯｸM" pitchFamily="50" charset="-128"/>
                <a:ea typeface="HGPｺﾞｼｯｸM" pitchFamily="50" charset="-128"/>
              </a:rPr>
              <a:t>も効果的　　</a:t>
            </a:r>
            <a:endParaRPr lang="en-US" altLang="ja-JP" dirty="0">
              <a:latin typeface="HGPｺﾞｼｯｸM" pitchFamily="50" charset="-128"/>
              <a:ea typeface="HGPｺﾞｼｯｸM" pitchFamily="50" charset="-128"/>
            </a:endParaRPr>
          </a:p>
          <a:p>
            <a:pPr marL="720725" indent="-720725"/>
            <a:r>
              <a:rPr lang="ja-JP" altLang="en-US" dirty="0" smtClean="0">
                <a:latin typeface="HGPｺﾞｼｯｸM" pitchFamily="50" charset="-128"/>
                <a:ea typeface="HGPｺﾞｼｯｸM" pitchFamily="50" charset="-128"/>
              </a:rPr>
              <a:t>住民： 情報</a:t>
            </a:r>
            <a:r>
              <a:rPr lang="ja-JP" altLang="en-US" dirty="0">
                <a:latin typeface="HGPｺﾞｼｯｸM" pitchFamily="50" charset="-128"/>
                <a:ea typeface="HGPｺﾞｼｯｸM" pitchFamily="50" charset="-128"/>
              </a:rPr>
              <a:t>公開</a:t>
            </a:r>
            <a:r>
              <a:rPr lang="ja-JP" altLang="en-US" dirty="0" smtClean="0">
                <a:latin typeface="HGPｺﾞｼｯｸM" pitchFamily="50" charset="-128"/>
                <a:ea typeface="HGPｺﾞｼｯｸM" pitchFamily="50" charset="-128"/>
              </a:rPr>
              <a:t>、公平性、透明性</a:t>
            </a:r>
            <a:endParaRPr lang="ja-JP" altLang="en-US" dirty="0">
              <a:latin typeface="HGPｺﾞｼｯｸM" pitchFamily="50" charset="-128"/>
              <a:ea typeface="HGPｺﾞｼｯｸM" pitchFamily="50" charset="-128"/>
            </a:endParaRPr>
          </a:p>
        </p:txBody>
      </p:sp>
      <p:sp>
        <p:nvSpPr>
          <p:cNvPr id="3" name="正方形/長方形 2"/>
          <p:cNvSpPr/>
          <p:nvPr/>
        </p:nvSpPr>
        <p:spPr>
          <a:xfrm>
            <a:off x="432145" y="4852318"/>
            <a:ext cx="7329168" cy="1384995"/>
          </a:xfrm>
          <a:prstGeom prst="rect">
            <a:avLst/>
          </a:prstGeom>
        </p:spPr>
        <p:txBody>
          <a:bodyPr wrap="square">
            <a:spAutoFit/>
          </a:bodyPr>
          <a:lstStyle/>
          <a:p>
            <a:r>
              <a:rPr lang="ja-JP" altLang="en-US" sz="2000" b="1" u="sng" dirty="0">
                <a:solidFill>
                  <a:srgbClr val="0070C0"/>
                </a:solidFill>
                <a:latin typeface="HGPｺﾞｼｯｸM" pitchFamily="50" charset="-128"/>
                <a:ea typeface="HGPｺﾞｼｯｸM" pitchFamily="50" charset="-128"/>
              </a:rPr>
              <a:t>議会・住民から理解を得られやすい進め方</a:t>
            </a:r>
            <a:endParaRPr lang="en-US" altLang="ja-JP" sz="2000" b="1" u="sng" dirty="0">
              <a:solidFill>
                <a:srgbClr val="0070C0"/>
              </a:solidFill>
              <a:latin typeface="HGPｺﾞｼｯｸM" pitchFamily="50" charset="-128"/>
              <a:ea typeface="HGPｺﾞｼｯｸM" pitchFamily="50" charset="-128"/>
            </a:endParaRPr>
          </a:p>
          <a:p>
            <a:pPr marL="742950" lvl="1" indent="-285750">
              <a:buFont typeface="Wingdings" pitchFamily="2" charset="2"/>
              <a:buChar char="Ø"/>
            </a:pPr>
            <a:r>
              <a:rPr lang="ja-JP" altLang="en-US" sz="1600" dirty="0">
                <a:latin typeface="HGPｺﾞｼｯｸM" pitchFamily="50" charset="-128"/>
                <a:ea typeface="HGPｺﾞｼｯｸM" pitchFamily="50" charset="-128"/>
              </a:rPr>
              <a:t>プロジェクト計画の段階から、組織機構の見直しを伴うものとして着手</a:t>
            </a:r>
            <a:r>
              <a:rPr lang="ja-JP" altLang="en-US" sz="1600" dirty="0" smtClean="0">
                <a:latin typeface="HGPｺﾞｼｯｸM" pitchFamily="50" charset="-128"/>
                <a:ea typeface="HGPｺﾞｼｯｸM" pitchFamily="50" charset="-128"/>
              </a:rPr>
              <a:t>する</a:t>
            </a:r>
            <a:r>
              <a:rPr lang="en-US" altLang="ja-JP" sz="1600" dirty="0" smtClean="0">
                <a:latin typeface="HGPｺﾞｼｯｸM" pitchFamily="50" charset="-128"/>
                <a:ea typeface="HGPｺﾞｼｯｸM" pitchFamily="50" charset="-128"/>
              </a:rPr>
              <a:t/>
            </a:r>
            <a:br>
              <a:rPr lang="en-US" altLang="ja-JP" sz="1600" dirty="0" smtClean="0">
                <a:latin typeface="HGPｺﾞｼｯｸM" pitchFamily="50" charset="-128"/>
                <a:ea typeface="HGPｺﾞｼｯｸM" pitchFamily="50" charset="-128"/>
              </a:rPr>
            </a:br>
            <a:r>
              <a:rPr lang="ja-JP" altLang="en-US" sz="1600" dirty="0" smtClean="0">
                <a:latin typeface="HGPｺﾞｼｯｸM" pitchFamily="50" charset="-128"/>
                <a:ea typeface="HGPｺﾞｼｯｸM" pitchFamily="50" charset="-128"/>
              </a:rPr>
              <a:t>（</a:t>
            </a:r>
            <a:r>
              <a:rPr lang="ja-JP" altLang="en-US" sz="1600" dirty="0">
                <a:latin typeface="HGPｺﾞｼｯｸM" pitchFamily="50" charset="-128"/>
                <a:ea typeface="HGPｺﾞｼｯｸM" pitchFamily="50" charset="-128"/>
              </a:rPr>
              <a:t>行財政改革や事業説明と一体型）</a:t>
            </a:r>
            <a:endParaRPr lang="en-US" altLang="ja-JP" sz="1600" dirty="0">
              <a:latin typeface="HGPｺﾞｼｯｸM" pitchFamily="50" charset="-128"/>
              <a:ea typeface="HGPｺﾞｼｯｸM" pitchFamily="50" charset="-128"/>
            </a:endParaRPr>
          </a:p>
          <a:p>
            <a:pPr marL="742950" lvl="1" indent="-285750">
              <a:buFont typeface="Wingdings" pitchFamily="2" charset="2"/>
              <a:buChar char="Ø"/>
            </a:pPr>
            <a:r>
              <a:rPr lang="ja-JP" altLang="en-US" sz="1600" dirty="0">
                <a:latin typeface="HGPｺﾞｼｯｸM" pitchFamily="50" charset="-128"/>
                <a:ea typeface="HGPｺﾞｼｯｸM" pitchFamily="50" charset="-128"/>
              </a:rPr>
              <a:t>住民サービスの縦割り組織の弊害をなくすために組織を</a:t>
            </a:r>
            <a:r>
              <a:rPr lang="ja-JP" altLang="en-US" sz="1600" dirty="0" smtClean="0">
                <a:latin typeface="HGPｺﾞｼｯｸM" pitchFamily="50" charset="-128"/>
                <a:ea typeface="HGPｺﾞｼｯｸM" pitchFamily="50" charset="-128"/>
              </a:rPr>
              <a:t>見直す</a:t>
            </a:r>
            <a:r>
              <a:rPr lang="en-US" altLang="ja-JP" sz="1600" dirty="0" smtClean="0">
                <a:latin typeface="HGPｺﾞｼｯｸM" pitchFamily="50" charset="-128"/>
                <a:ea typeface="HGPｺﾞｼｯｸM" pitchFamily="50" charset="-128"/>
              </a:rPr>
              <a:t/>
            </a:r>
            <a:br>
              <a:rPr lang="en-US" altLang="ja-JP" sz="1600" dirty="0" smtClean="0">
                <a:latin typeface="HGPｺﾞｼｯｸM" pitchFamily="50" charset="-128"/>
                <a:ea typeface="HGPｺﾞｼｯｸM" pitchFamily="50" charset="-128"/>
              </a:rPr>
            </a:br>
            <a:r>
              <a:rPr lang="ja-JP" altLang="en-US" sz="1600" dirty="0" smtClean="0">
                <a:latin typeface="HGPｺﾞｼｯｸM" pitchFamily="50" charset="-128"/>
                <a:ea typeface="HGPｺﾞｼｯｸM" pitchFamily="50" charset="-128"/>
              </a:rPr>
              <a:t>（</a:t>
            </a:r>
            <a:r>
              <a:rPr lang="ja-JP" altLang="en-US" sz="1600" dirty="0">
                <a:latin typeface="HGPｺﾞｼｯｸM" pitchFamily="50" charset="-128"/>
                <a:ea typeface="HGPｺﾞｼｯｸM" pitchFamily="50" charset="-128"/>
              </a:rPr>
              <a:t>総合窓口開設並行型</a:t>
            </a:r>
            <a:r>
              <a:rPr lang="ja-JP" altLang="en-US" sz="1600" dirty="0" smtClean="0">
                <a:latin typeface="HGPｺﾞｼｯｸM" pitchFamily="50" charset="-128"/>
                <a:ea typeface="HGPｺﾞｼｯｸM" pitchFamily="50" charset="-128"/>
              </a:rPr>
              <a:t>）</a:t>
            </a:r>
            <a:r>
              <a:rPr lang="ja-JP" altLang="en-US" sz="1600" dirty="0">
                <a:latin typeface="HGPｺﾞｼｯｸM" pitchFamily="50" charset="-128"/>
                <a:ea typeface="HGPｺﾞｼｯｸM" pitchFamily="50" charset="-128"/>
              </a:rPr>
              <a:t>　</a:t>
            </a:r>
            <a:r>
              <a:rPr lang="ja-JP" altLang="en-US" sz="1600" dirty="0" smtClean="0">
                <a:latin typeface="HGPｺﾞｼｯｸM" pitchFamily="50" charset="-128"/>
                <a:ea typeface="HGPｺﾞｼｯｸM" pitchFamily="50" charset="-128"/>
              </a:rPr>
              <a:t>　　　注</a:t>
            </a:r>
            <a:r>
              <a:rPr lang="ja-JP" altLang="en-US" sz="1600" dirty="0">
                <a:latin typeface="HGPｺﾞｼｯｸM" pitchFamily="50" charset="-128"/>
                <a:ea typeface="HGPｺﾞｼｯｸM" pitchFamily="50" charset="-128"/>
              </a:rPr>
              <a:t>）部分的に</a:t>
            </a:r>
            <a:r>
              <a:rPr lang="ja-JP" altLang="en-US" sz="1600" dirty="0" smtClean="0">
                <a:latin typeface="HGPｺﾞｼｯｸM" pitchFamily="50" charset="-128"/>
                <a:ea typeface="HGPｺﾞｼｯｸM" pitchFamily="50" charset="-128"/>
              </a:rPr>
              <a:t>なりがち</a:t>
            </a:r>
            <a:endParaRPr lang="en-US" altLang="ja-JP" sz="1600" dirty="0">
              <a:latin typeface="HGPｺﾞｼｯｸM" pitchFamily="50" charset="-128"/>
              <a:ea typeface="HGPｺﾞｼｯｸM" pitchFamily="50" charset="-128"/>
            </a:endParaRPr>
          </a:p>
        </p:txBody>
      </p:sp>
      <p:sp>
        <p:nvSpPr>
          <p:cNvPr id="11" name="角丸四角形吹き出し 10"/>
          <p:cNvSpPr/>
          <p:nvPr/>
        </p:nvSpPr>
        <p:spPr bwMode="auto">
          <a:xfrm>
            <a:off x="7725162" y="4653136"/>
            <a:ext cx="1836350" cy="864096"/>
          </a:xfrm>
          <a:prstGeom prst="wedgeRoundRectCallout">
            <a:avLst>
              <a:gd name="adj1" fmla="val 3733"/>
              <a:gd name="adj2" fmla="val -109789"/>
              <a:gd name="adj3" fmla="val 16667"/>
            </a:avLst>
          </a:prstGeom>
          <a:solidFill>
            <a:schemeClr val="bg1"/>
          </a:solidFill>
          <a:ln w="9525" cap="flat" cmpd="sng" algn="ctr">
            <a:solidFill>
              <a:schemeClr val="bg1">
                <a:lumMod val="6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smtClean="0">
                <a:ln>
                  <a:noFill/>
                </a:ln>
                <a:solidFill>
                  <a:schemeClr val="tx1"/>
                </a:solidFill>
                <a:effectLst/>
                <a:latin typeface="HGPｺﾞｼｯｸM" pitchFamily="50" charset="-128"/>
                <a:ea typeface="HGPｺﾞｼｯｸM" pitchFamily="50" charset="-128"/>
              </a:rPr>
              <a:t>合意まで取り付けなくても、事前に話しておくことが重要</a:t>
            </a:r>
          </a:p>
        </p:txBody>
      </p:sp>
      <p:sp>
        <p:nvSpPr>
          <p:cNvPr id="13" name="スライド番号プレースホルダ 12"/>
          <p:cNvSpPr>
            <a:spLocks noGrp="1"/>
          </p:cNvSpPr>
          <p:nvPr>
            <p:ph type="sldNum" sz="quarter" idx="12"/>
          </p:nvPr>
        </p:nvSpPr>
        <p:spPr/>
        <p:txBody>
          <a:bodyPr/>
          <a:lstStyle/>
          <a:p>
            <a:fld id="{8EDC12F3-E265-4EA4-8231-EBF85ED9DCFF}" type="slidenum">
              <a:rPr lang="en-US" altLang="ja-JP" smtClean="0"/>
              <a:pPr/>
              <a:t>6</a:t>
            </a:fld>
            <a:endParaRPr lang="ja-JP" altLang="en-US" dirty="0"/>
          </a:p>
        </p:txBody>
      </p:sp>
      <p:sp>
        <p:nvSpPr>
          <p:cNvPr id="14" name="フッター プレースホルダ 13"/>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extLst>
      <p:ext uri="{BB962C8B-B14F-4D97-AF65-F5344CB8AC3E}">
        <p14:creationId xmlns:p14="http://schemas.microsoft.com/office/powerpoint/2010/main" xmlns="" val="3496254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ctr"/>
          <a:lstStyle/>
          <a:p>
            <a:r>
              <a:rPr lang="ja-JP" altLang="en-US" dirty="0" smtClean="0"/>
              <a:t>５．プロジェクト推進の壁　</a:t>
            </a:r>
            <a:r>
              <a:rPr lang="ja-JP" altLang="en-US" sz="2400" dirty="0" smtClean="0"/>
              <a:t>～</a:t>
            </a:r>
            <a:r>
              <a:rPr kumimoji="1" lang="ja-JP" altLang="ja-JP" sz="2400" dirty="0" smtClean="0">
                <a:effectLst/>
              </a:rPr>
              <a:t>内的阻害要因</a:t>
            </a:r>
            <a:r>
              <a:rPr kumimoji="1" lang="ja-JP" altLang="en-US" sz="2400" dirty="0" smtClean="0">
                <a:effectLst/>
              </a:rPr>
              <a:t>（全体像）</a:t>
            </a:r>
            <a:r>
              <a:rPr lang="ja-JP" altLang="en-US" sz="2400" dirty="0" smtClean="0"/>
              <a:t>～</a:t>
            </a:r>
            <a:endParaRPr kumimoji="1" lang="ja-JP" altLang="en-US" sz="2400" dirty="0"/>
          </a:p>
        </p:txBody>
      </p:sp>
      <p:graphicFrame>
        <p:nvGraphicFramePr>
          <p:cNvPr id="4" name="コンテンツ プレースホルダ 3"/>
          <p:cNvGraphicFramePr>
            <a:graphicFrameLocks noGrp="1"/>
          </p:cNvGraphicFramePr>
          <p:nvPr>
            <p:ph idx="1"/>
            <p:extLst>
              <p:ext uri="{D42A27DB-BD31-4B8C-83A1-F6EECF244321}">
                <p14:modId xmlns:p14="http://schemas.microsoft.com/office/powerpoint/2010/main" xmlns="" val="3054731780"/>
              </p:ext>
            </p:extLst>
          </p:nvPr>
        </p:nvGraphicFramePr>
        <p:xfrm>
          <a:off x="560513" y="1340770"/>
          <a:ext cx="5040560" cy="381642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メモ 4"/>
          <p:cNvSpPr/>
          <p:nvPr/>
        </p:nvSpPr>
        <p:spPr bwMode="auto">
          <a:xfrm>
            <a:off x="6177136" y="1772816"/>
            <a:ext cx="3456384" cy="4320480"/>
          </a:xfrm>
          <a:prstGeom prst="foldedCorner">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0" anchor="t" anchorCtr="0" compatLnSpc="1">
            <a:prstTxWarp prst="textNoShape">
              <a:avLst/>
            </a:prstTxWarp>
          </a:bodyPr>
          <a:lstStyle/>
          <a:p>
            <a:endParaRPr lang="en-US" altLang="ja-JP" dirty="0" smtClean="0">
              <a:solidFill>
                <a:schemeClr val="tx1"/>
              </a:solidFill>
              <a:latin typeface="HGPｺﾞｼｯｸM" pitchFamily="50" charset="-128"/>
              <a:ea typeface="HGPｺﾞｼｯｸM" pitchFamily="50" charset="-128"/>
            </a:endParaRPr>
          </a:p>
          <a:p>
            <a:pPr algn="just"/>
            <a:r>
              <a:rPr lang="ja-JP" altLang="en-US" dirty="0" smtClean="0">
                <a:solidFill>
                  <a:schemeClr val="tx1"/>
                </a:solidFill>
                <a:latin typeface="HGPｺﾞｼｯｸM" pitchFamily="50" charset="-128"/>
                <a:ea typeface="HGPｺﾞｼｯｸM" pitchFamily="50" charset="-128"/>
              </a:rPr>
              <a:t>　</a:t>
            </a:r>
            <a:r>
              <a:rPr lang="ja-JP" altLang="en-US" dirty="0" smtClean="0">
                <a:solidFill>
                  <a:schemeClr val="tx1"/>
                </a:solidFill>
                <a:latin typeface="HGP教科書体" pitchFamily="18" charset="-128"/>
                <a:ea typeface="HGP教科書体" pitchFamily="18" charset="-128"/>
              </a:rPr>
              <a:t>抵抗のための抵抗は、進歩を</a:t>
            </a:r>
            <a:endParaRPr lang="en-US" altLang="ja-JP" dirty="0" smtClean="0">
              <a:solidFill>
                <a:schemeClr val="tx1"/>
              </a:solidFill>
              <a:latin typeface="HGP教科書体" pitchFamily="18" charset="-128"/>
              <a:ea typeface="HGP教科書体" pitchFamily="18" charset="-128"/>
            </a:endParaRPr>
          </a:p>
          <a:p>
            <a:pPr algn="just"/>
            <a:r>
              <a:rPr lang="ja-JP" altLang="en-US" dirty="0" smtClean="0">
                <a:solidFill>
                  <a:schemeClr val="tx1"/>
                </a:solidFill>
                <a:latin typeface="HGP教科書体" pitchFamily="18" charset="-128"/>
                <a:ea typeface="HGP教科書体" pitchFamily="18" charset="-128"/>
              </a:rPr>
              <a:t>　遅らせるだけで結局は何も生</a:t>
            </a:r>
            <a:endParaRPr lang="en-US" altLang="ja-JP" dirty="0" smtClean="0">
              <a:solidFill>
                <a:schemeClr val="tx1"/>
              </a:solidFill>
              <a:latin typeface="HGP教科書体" pitchFamily="18" charset="-128"/>
              <a:ea typeface="HGP教科書体" pitchFamily="18" charset="-128"/>
            </a:endParaRPr>
          </a:p>
          <a:p>
            <a:pPr algn="just"/>
            <a:r>
              <a:rPr lang="ja-JP" altLang="en-US" dirty="0" smtClean="0">
                <a:solidFill>
                  <a:schemeClr val="tx1"/>
                </a:solidFill>
                <a:latin typeface="HGP教科書体" pitchFamily="18" charset="-128"/>
                <a:ea typeface="HGP教科書体" pitchFamily="18" charset="-128"/>
              </a:rPr>
              <a:t>　み出さない。</a:t>
            </a:r>
            <a:endParaRPr lang="en-US" altLang="ja-JP" dirty="0" smtClean="0">
              <a:solidFill>
                <a:schemeClr val="tx1"/>
              </a:solidFill>
              <a:latin typeface="HGP教科書体" pitchFamily="18" charset="-128"/>
              <a:ea typeface="HGP教科書体" pitchFamily="18" charset="-128"/>
            </a:endParaRPr>
          </a:p>
          <a:p>
            <a:pPr algn="just"/>
            <a:endParaRPr lang="en-US" altLang="ja-JP" dirty="0" smtClean="0">
              <a:solidFill>
                <a:schemeClr val="tx1"/>
              </a:solidFill>
              <a:latin typeface="HGP教科書体" pitchFamily="18" charset="-128"/>
              <a:ea typeface="HGP教科書体" pitchFamily="18" charset="-128"/>
            </a:endParaRPr>
          </a:p>
          <a:p>
            <a:pPr algn="just"/>
            <a:r>
              <a:rPr lang="ja-JP" altLang="en-US" dirty="0" smtClean="0">
                <a:solidFill>
                  <a:schemeClr val="tx1"/>
                </a:solidFill>
                <a:latin typeface="HGP教科書体" pitchFamily="18" charset="-128"/>
                <a:ea typeface="HGP教科書体" pitchFamily="18" charset="-128"/>
              </a:rPr>
              <a:t>　変えることに抵抗する者は、抵　</a:t>
            </a:r>
            <a:endParaRPr lang="en-US" altLang="ja-JP" dirty="0" smtClean="0">
              <a:solidFill>
                <a:schemeClr val="tx1"/>
              </a:solidFill>
              <a:latin typeface="HGP教科書体" pitchFamily="18" charset="-128"/>
              <a:ea typeface="HGP教科書体" pitchFamily="18" charset="-128"/>
            </a:endParaRPr>
          </a:p>
          <a:p>
            <a:pPr algn="just"/>
            <a:r>
              <a:rPr lang="ja-JP" altLang="en-US" dirty="0" smtClean="0">
                <a:solidFill>
                  <a:schemeClr val="tx1"/>
                </a:solidFill>
                <a:latin typeface="HGP教科書体" pitchFamily="18" charset="-128"/>
                <a:ea typeface="HGP教科書体" pitchFamily="18" charset="-128"/>
              </a:rPr>
              <a:t>　抗そのものを目的として</a:t>
            </a:r>
            <a:r>
              <a:rPr lang="ja-JP" altLang="en-US" dirty="0">
                <a:solidFill>
                  <a:schemeClr val="tx1"/>
                </a:solidFill>
                <a:latin typeface="HGP教科書体" pitchFamily="18" charset="-128"/>
                <a:ea typeface="HGP教科書体" pitchFamily="18" charset="-128"/>
              </a:rPr>
              <a:t>味方</a:t>
            </a:r>
            <a:r>
              <a:rPr lang="ja-JP" altLang="en-US" dirty="0" smtClean="0">
                <a:solidFill>
                  <a:schemeClr val="tx1"/>
                </a:solidFill>
                <a:latin typeface="HGP教科書体" pitchFamily="18" charset="-128"/>
                <a:ea typeface="HGP教科書体" pitchFamily="18" charset="-128"/>
              </a:rPr>
              <a:t>を</a:t>
            </a:r>
            <a:endParaRPr lang="en-US" altLang="ja-JP" dirty="0" smtClean="0">
              <a:solidFill>
                <a:schemeClr val="tx1"/>
              </a:solidFill>
              <a:latin typeface="HGP教科書体" pitchFamily="18" charset="-128"/>
              <a:ea typeface="HGP教科書体" pitchFamily="18" charset="-128"/>
            </a:endParaRPr>
          </a:p>
          <a:p>
            <a:pPr algn="just"/>
            <a:r>
              <a:rPr lang="ja-JP" altLang="en-US" dirty="0" smtClean="0">
                <a:solidFill>
                  <a:schemeClr val="tx1"/>
                </a:solidFill>
                <a:latin typeface="HGP教科書体" pitchFamily="18" charset="-128"/>
                <a:ea typeface="HGP教科書体" pitchFamily="18" charset="-128"/>
              </a:rPr>
              <a:t>　増やそうとする。</a:t>
            </a:r>
            <a:endParaRPr lang="en-US" altLang="ja-JP" dirty="0" smtClean="0">
              <a:solidFill>
                <a:schemeClr val="tx1"/>
              </a:solidFill>
              <a:latin typeface="HGP教科書体" pitchFamily="18" charset="-128"/>
              <a:ea typeface="HGP教科書体" pitchFamily="18" charset="-128"/>
            </a:endParaRPr>
          </a:p>
          <a:p>
            <a:pPr algn="just"/>
            <a:endParaRPr lang="en-US" altLang="ja-JP" dirty="0" smtClean="0">
              <a:solidFill>
                <a:schemeClr val="tx1"/>
              </a:solidFill>
              <a:latin typeface="HGP教科書体" pitchFamily="18" charset="-128"/>
              <a:ea typeface="HGP教科書体" pitchFamily="18" charset="-128"/>
            </a:endParaRPr>
          </a:p>
          <a:p>
            <a:pPr algn="just"/>
            <a:r>
              <a:rPr lang="ja-JP" altLang="en-US" dirty="0" smtClean="0">
                <a:solidFill>
                  <a:schemeClr val="tx1"/>
                </a:solidFill>
                <a:latin typeface="HGP教科書体" pitchFamily="18" charset="-128"/>
                <a:ea typeface="HGP教科書体" pitchFamily="18" charset="-128"/>
              </a:rPr>
              <a:t>　変革する側には大義があるが、　</a:t>
            </a:r>
            <a:endParaRPr lang="en-US" altLang="ja-JP" dirty="0" smtClean="0">
              <a:solidFill>
                <a:schemeClr val="tx1"/>
              </a:solidFill>
              <a:latin typeface="HGP教科書体" pitchFamily="18" charset="-128"/>
              <a:ea typeface="HGP教科書体" pitchFamily="18" charset="-128"/>
            </a:endParaRPr>
          </a:p>
          <a:p>
            <a:pPr algn="just"/>
            <a:r>
              <a:rPr lang="ja-JP" altLang="en-US" dirty="0" smtClean="0">
                <a:solidFill>
                  <a:schemeClr val="tx1"/>
                </a:solidFill>
                <a:latin typeface="HGP教科書体" pitchFamily="18" charset="-128"/>
                <a:ea typeface="HGP教科書体" pitchFamily="18" charset="-128"/>
              </a:rPr>
              <a:t>　旧例を墨守しようとしても指導</a:t>
            </a:r>
            <a:endParaRPr lang="en-US" altLang="ja-JP" dirty="0" smtClean="0">
              <a:solidFill>
                <a:schemeClr val="tx1"/>
              </a:solidFill>
              <a:latin typeface="HGP教科書体" pitchFamily="18" charset="-128"/>
              <a:ea typeface="HGP教科書体" pitchFamily="18" charset="-128"/>
            </a:endParaRPr>
          </a:p>
          <a:p>
            <a:pPr algn="just"/>
            <a:r>
              <a:rPr lang="ja-JP" altLang="en-US" dirty="0" smtClean="0">
                <a:solidFill>
                  <a:schemeClr val="tx1"/>
                </a:solidFill>
                <a:latin typeface="HGP教科書体" pitchFamily="18" charset="-128"/>
                <a:ea typeface="HGP教科書体" pitchFamily="18" charset="-128"/>
              </a:rPr>
              <a:t>　理念は乏しいので、人が奮い</a:t>
            </a:r>
            <a:endParaRPr lang="en-US" altLang="ja-JP" dirty="0" smtClean="0">
              <a:solidFill>
                <a:schemeClr val="tx1"/>
              </a:solidFill>
              <a:latin typeface="HGP教科書体" pitchFamily="18" charset="-128"/>
              <a:ea typeface="HGP教科書体" pitchFamily="18" charset="-128"/>
            </a:endParaRPr>
          </a:p>
          <a:p>
            <a:pPr algn="just"/>
            <a:r>
              <a:rPr lang="ja-JP" altLang="en-US" dirty="0" smtClean="0">
                <a:solidFill>
                  <a:schemeClr val="tx1"/>
                </a:solidFill>
                <a:latin typeface="HGP教科書体" pitchFamily="18" charset="-128"/>
                <a:ea typeface="HGP教科書体" pitchFamily="18" charset="-128"/>
              </a:rPr>
              <a:t>　立たない。（信長）</a:t>
            </a:r>
            <a:endParaRPr lang="en-US" altLang="ja-JP" dirty="0" smtClean="0">
              <a:solidFill>
                <a:schemeClr val="tx1"/>
              </a:solidFill>
              <a:latin typeface="HGP教科書体" pitchFamily="18" charset="-128"/>
              <a:ea typeface="HGP教科書体" pitchFamily="18" charset="-128"/>
            </a:endParaRPr>
          </a:p>
          <a:p>
            <a:pPr algn="just"/>
            <a:r>
              <a:rPr lang="ja-JP" altLang="en-US" dirty="0" smtClean="0">
                <a:solidFill>
                  <a:schemeClr val="tx1"/>
                </a:solidFill>
                <a:latin typeface="HGPｺﾞｼｯｸM" pitchFamily="50" charset="-128"/>
                <a:ea typeface="HGPｺﾞｼｯｸM" pitchFamily="50" charset="-128"/>
              </a:rPr>
              <a:t>　　　　　　　　　　　　　　　　　　　　　　　　　　　　　　</a:t>
            </a:r>
            <a:endParaRPr lang="en-US" altLang="ja-JP" dirty="0" smtClean="0">
              <a:solidFill>
                <a:schemeClr val="tx1"/>
              </a:solidFill>
              <a:latin typeface="HGPｺﾞｼｯｸM" pitchFamily="50" charset="-128"/>
              <a:ea typeface="HGPｺﾞｼｯｸM" pitchFamily="50" charset="-128"/>
            </a:endParaRPr>
          </a:p>
          <a:p>
            <a:r>
              <a:rPr lang="ja-JP" altLang="en-US" sz="1400" dirty="0" smtClean="0">
                <a:solidFill>
                  <a:schemeClr val="tx1"/>
                </a:solidFill>
                <a:latin typeface="HGPｺﾞｼｯｸM" pitchFamily="50" charset="-128"/>
                <a:ea typeface="HGPｺﾞｼｯｸM" pitchFamily="50" charset="-128"/>
              </a:rPr>
              <a:t>　　　　　　　廣済堂文庫「信長謀殺」より</a:t>
            </a:r>
            <a:endParaRPr lang="en-US" altLang="ja-JP" sz="1400" dirty="0" smtClean="0">
              <a:solidFill>
                <a:schemeClr val="tx1"/>
              </a:solidFill>
              <a:latin typeface="HGPｺﾞｼｯｸM" pitchFamily="50" charset="-128"/>
              <a:ea typeface="HGPｺﾞｼｯｸM" pitchFamily="50" charset="-128"/>
            </a:endParaRPr>
          </a:p>
        </p:txBody>
      </p:sp>
      <p:sp>
        <p:nvSpPr>
          <p:cNvPr id="6" name="上矢印吹き出し 5"/>
          <p:cNvSpPr/>
          <p:nvPr/>
        </p:nvSpPr>
        <p:spPr bwMode="auto">
          <a:xfrm>
            <a:off x="560513" y="4949776"/>
            <a:ext cx="1800200" cy="866221"/>
          </a:xfrm>
          <a:prstGeom prst="upArrowCallout">
            <a:avLst>
              <a:gd name="adj1" fmla="val 25000"/>
              <a:gd name="adj2" fmla="val 25000"/>
              <a:gd name="adj3" fmla="val 18791"/>
              <a:gd name="adj4" fmla="val 74291"/>
            </a:avLst>
          </a:prstGeom>
          <a:solidFill>
            <a:schemeClr val="bg1">
              <a:lumMod val="85000"/>
            </a:schemeClr>
          </a:solidFill>
          <a:ln>
            <a:noFill/>
            <a:headEnd type="none" w="med" len="med"/>
            <a:tailEnd type="none" w="med" len="med"/>
          </a:ln>
          <a:effectLst/>
          <a:scene3d>
            <a:camera prst="orthographicFront"/>
            <a:lightRig rig="threePt" dir="t"/>
          </a:scene3d>
          <a:sp3d>
            <a:bevelT/>
          </a:sp3d>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algn="ctr"/>
            <a:r>
              <a:rPr lang="ja-JP" altLang="en-US" sz="2000" b="1" dirty="0" smtClean="0">
                <a:solidFill>
                  <a:schemeClr val="accent6">
                    <a:lumMod val="50000"/>
                  </a:schemeClr>
                </a:solidFill>
                <a:latin typeface="HGPｺﾞｼｯｸM" pitchFamily="50" charset="-128"/>
                <a:ea typeface="HGPｺﾞｼｯｸM" pitchFamily="50" charset="-128"/>
              </a:rPr>
              <a:t>知恵（創造） </a:t>
            </a:r>
            <a:r>
              <a:rPr lang="en-US" altLang="ja-JP" sz="2000" b="1" dirty="0">
                <a:solidFill>
                  <a:schemeClr val="accent6">
                    <a:lumMod val="50000"/>
                  </a:schemeClr>
                </a:solidFill>
                <a:latin typeface="HGPｺﾞｼｯｸM" pitchFamily="50" charset="-128"/>
                <a:ea typeface="HGPｺﾞｼｯｸM" pitchFamily="50" charset="-128"/>
              </a:rPr>
              <a:t/>
            </a:r>
            <a:br>
              <a:rPr lang="en-US" altLang="ja-JP" sz="2000" b="1" dirty="0">
                <a:solidFill>
                  <a:schemeClr val="accent6">
                    <a:lumMod val="50000"/>
                  </a:schemeClr>
                </a:solidFill>
                <a:latin typeface="HGPｺﾞｼｯｸM" pitchFamily="50" charset="-128"/>
                <a:ea typeface="HGPｺﾞｼｯｸM" pitchFamily="50" charset="-128"/>
              </a:rPr>
            </a:br>
            <a:r>
              <a:rPr lang="ja-JP" altLang="en-US" sz="2000" b="1" dirty="0" smtClean="0">
                <a:solidFill>
                  <a:schemeClr val="accent6">
                    <a:lumMod val="50000"/>
                  </a:schemeClr>
                </a:solidFill>
                <a:latin typeface="HGPｺﾞｼｯｸM" pitchFamily="50" charset="-128"/>
                <a:ea typeface="HGPｺﾞｼｯｸM" pitchFamily="50" charset="-128"/>
              </a:rPr>
              <a:t>のリーダー　</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altLang="ja-JP" sz="1800" b="0" i="0" u="none" strike="noStrike" cap="none" normalizeH="0" baseline="0" dirty="0" smtClean="0">
              <a:ln>
                <a:noFill/>
              </a:ln>
              <a:solidFill>
                <a:schemeClr val="accent6">
                  <a:lumMod val="50000"/>
                </a:schemeClr>
              </a:solidFill>
              <a:effectLst/>
              <a:latin typeface="HGPｺﾞｼｯｸM" pitchFamily="50" charset="-128"/>
              <a:ea typeface="HGPｺﾞｼｯｸM" pitchFamily="50" charset="-128"/>
            </a:endParaRPr>
          </a:p>
        </p:txBody>
      </p:sp>
      <p:sp>
        <p:nvSpPr>
          <p:cNvPr id="7" name="上矢印吹き出し 6"/>
          <p:cNvSpPr/>
          <p:nvPr/>
        </p:nvSpPr>
        <p:spPr bwMode="auto">
          <a:xfrm>
            <a:off x="2360713" y="4949776"/>
            <a:ext cx="1800200" cy="866221"/>
          </a:xfrm>
          <a:prstGeom prst="upArrowCallout">
            <a:avLst>
              <a:gd name="adj1" fmla="val 25000"/>
              <a:gd name="adj2" fmla="val 25000"/>
              <a:gd name="adj3" fmla="val 17238"/>
              <a:gd name="adj4" fmla="val 75844"/>
            </a:avLst>
          </a:prstGeom>
          <a:solidFill>
            <a:schemeClr val="bg1">
              <a:lumMod val="85000"/>
            </a:schemeClr>
          </a:solidFill>
          <a:ln>
            <a:noFill/>
            <a:headEnd type="none" w="med" len="med"/>
            <a:tailEnd type="none" w="med" len="med"/>
          </a:ln>
          <a:effectLst/>
          <a:scene3d>
            <a:camera prst="orthographicFront"/>
            <a:lightRig rig="threePt" dir="t"/>
          </a:scene3d>
          <a:sp3d>
            <a:bevelT/>
          </a:sp3d>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000" b="1" i="0" u="none" strike="noStrike" cap="none" normalizeH="0" baseline="0" dirty="0" smtClean="0">
                <a:ln>
                  <a:noFill/>
                </a:ln>
                <a:solidFill>
                  <a:schemeClr val="accent6">
                    <a:lumMod val="50000"/>
                  </a:schemeClr>
                </a:solidFill>
                <a:effectLst/>
                <a:latin typeface="HGPｺﾞｼｯｸM" pitchFamily="50" charset="-128"/>
                <a:ea typeface="HGPｺﾞｼｯｸM" pitchFamily="50" charset="-128"/>
              </a:rPr>
              <a:t>推進力（動）</a:t>
            </a:r>
            <a:r>
              <a:rPr lang="en-US" altLang="ja-JP" sz="2000" b="1" dirty="0">
                <a:solidFill>
                  <a:schemeClr val="accent6">
                    <a:lumMod val="50000"/>
                  </a:schemeClr>
                </a:solidFill>
                <a:latin typeface="HGPｺﾞｼｯｸM" pitchFamily="50" charset="-128"/>
                <a:ea typeface="HGPｺﾞｼｯｸM" pitchFamily="50" charset="-128"/>
              </a:rPr>
              <a:t/>
            </a:r>
            <a:br>
              <a:rPr lang="en-US" altLang="ja-JP" sz="2000" b="1" dirty="0">
                <a:solidFill>
                  <a:schemeClr val="accent6">
                    <a:lumMod val="50000"/>
                  </a:schemeClr>
                </a:solidFill>
                <a:latin typeface="HGPｺﾞｼｯｸM" pitchFamily="50" charset="-128"/>
                <a:ea typeface="HGPｺﾞｼｯｸM" pitchFamily="50" charset="-128"/>
              </a:rPr>
            </a:br>
            <a:r>
              <a:rPr kumimoji="0" lang="ja-JP" altLang="en-US" sz="2000" b="1" i="0" u="none" strike="noStrike" cap="none" normalizeH="0" baseline="0" dirty="0" smtClean="0">
                <a:ln>
                  <a:noFill/>
                </a:ln>
                <a:solidFill>
                  <a:schemeClr val="accent6">
                    <a:lumMod val="50000"/>
                  </a:schemeClr>
                </a:solidFill>
                <a:effectLst/>
                <a:latin typeface="HGPｺﾞｼｯｸM" pitchFamily="50" charset="-128"/>
                <a:ea typeface="HGPｺﾞｼｯｸM" pitchFamily="50" charset="-128"/>
              </a:rPr>
              <a:t>の</a:t>
            </a:r>
            <a:r>
              <a:rPr lang="ja-JP" altLang="en-US" sz="2000" b="1" dirty="0" smtClean="0">
                <a:solidFill>
                  <a:schemeClr val="accent6">
                    <a:lumMod val="50000"/>
                  </a:schemeClr>
                </a:solidFill>
                <a:latin typeface="HGPｺﾞｼｯｸM" pitchFamily="50" charset="-128"/>
                <a:ea typeface="HGPｺﾞｼｯｸM" pitchFamily="50" charset="-128"/>
              </a:rPr>
              <a:t>リーダー</a:t>
            </a:r>
            <a:endParaRPr kumimoji="0" lang="ja-JP" altLang="en-US" sz="2000" b="1" i="0" u="none" strike="noStrike" cap="none" normalizeH="0" baseline="0" dirty="0" smtClean="0">
              <a:ln>
                <a:noFill/>
              </a:ln>
              <a:solidFill>
                <a:schemeClr val="accent6">
                  <a:lumMod val="50000"/>
                </a:schemeClr>
              </a:solidFill>
              <a:effectLst/>
              <a:latin typeface="HGPｺﾞｼｯｸM" pitchFamily="50" charset="-128"/>
              <a:ea typeface="HGPｺﾞｼｯｸM" pitchFamily="50" charset="-128"/>
            </a:endParaRPr>
          </a:p>
        </p:txBody>
      </p:sp>
      <p:sp>
        <p:nvSpPr>
          <p:cNvPr id="8" name="上矢印吹き出し 7"/>
          <p:cNvSpPr/>
          <p:nvPr/>
        </p:nvSpPr>
        <p:spPr bwMode="auto">
          <a:xfrm>
            <a:off x="4160913" y="4941168"/>
            <a:ext cx="1800200" cy="874828"/>
          </a:xfrm>
          <a:prstGeom prst="upArrowCallout">
            <a:avLst>
              <a:gd name="adj1" fmla="val 21926"/>
              <a:gd name="adj2" fmla="val 25000"/>
              <a:gd name="adj3" fmla="val 15777"/>
              <a:gd name="adj4" fmla="val 75000"/>
            </a:avLst>
          </a:prstGeom>
          <a:solidFill>
            <a:schemeClr val="bg1">
              <a:lumMod val="85000"/>
            </a:schemeClr>
          </a:solidFill>
          <a:ln>
            <a:noFill/>
            <a:headEnd type="none" w="med" len="med"/>
            <a:tailEnd type="none" w="med" len="med"/>
          </a:ln>
          <a:effectLst/>
          <a:scene3d>
            <a:camera prst="orthographicFront"/>
            <a:lightRig rig="threePt" dir="t"/>
          </a:scene3d>
          <a:sp3d>
            <a:bevelT/>
          </a:sp3d>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000" b="1" i="0" u="none" strike="noStrike" cap="none" normalizeH="0" baseline="0" dirty="0" smtClean="0">
                <a:ln>
                  <a:noFill/>
                </a:ln>
                <a:solidFill>
                  <a:schemeClr val="accent6">
                    <a:lumMod val="50000"/>
                  </a:schemeClr>
                </a:solidFill>
                <a:effectLst/>
                <a:latin typeface="HGPｺﾞｼｯｸM" pitchFamily="50" charset="-128"/>
                <a:ea typeface="HGPｺﾞｼｯｸM" pitchFamily="50" charset="-128"/>
              </a:rPr>
              <a:t>業務知識</a:t>
            </a:r>
            <a:r>
              <a:rPr kumimoji="0" lang="en-US" altLang="ja-JP" sz="2000" b="1" i="0" u="none" strike="noStrike" cap="none" normalizeH="0" baseline="0" dirty="0" smtClean="0">
                <a:ln>
                  <a:noFill/>
                </a:ln>
                <a:solidFill>
                  <a:schemeClr val="accent6">
                    <a:lumMod val="50000"/>
                  </a:schemeClr>
                </a:solidFill>
                <a:effectLst/>
                <a:latin typeface="HGPｺﾞｼｯｸM" pitchFamily="50" charset="-128"/>
                <a:ea typeface="HGPｺﾞｼｯｸM" pitchFamily="50" charset="-128"/>
              </a:rPr>
              <a:t/>
            </a:r>
            <a:br>
              <a:rPr kumimoji="0" lang="en-US" altLang="ja-JP" sz="2000" b="1" i="0" u="none" strike="noStrike" cap="none" normalizeH="0" baseline="0" dirty="0" smtClean="0">
                <a:ln>
                  <a:noFill/>
                </a:ln>
                <a:solidFill>
                  <a:schemeClr val="accent6">
                    <a:lumMod val="50000"/>
                  </a:schemeClr>
                </a:solidFill>
                <a:effectLst/>
                <a:latin typeface="HGPｺﾞｼｯｸM" pitchFamily="50" charset="-128"/>
                <a:ea typeface="HGPｺﾞｼｯｸM" pitchFamily="50" charset="-128"/>
              </a:rPr>
            </a:br>
            <a:r>
              <a:rPr kumimoji="0" lang="ja-JP" altLang="en-US" sz="2000" b="1" i="0" u="none" strike="noStrike" cap="none" normalizeH="0" baseline="0" dirty="0" smtClean="0">
                <a:ln>
                  <a:noFill/>
                </a:ln>
                <a:solidFill>
                  <a:schemeClr val="accent6">
                    <a:lumMod val="50000"/>
                  </a:schemeClr>
                </a:solidFill>
                <a:effectLst/>
                <a:latin typeface="HGPｺﾞｼｯｸM" pitchFamily="50" charset="-128"/>
                <a:ea typeface="HGPｺﾞｼｯｸM" pitchFamily="50" charset="-128"/>
              </a:rPr>
              <a:t>の</a:t>
            </a:r>
            <a:r>
              <a:rPr lang="ja-JP" altLang="en-US" sz="2000" b="1" dirty="0" smtClean="0">
                <a:solidFill>
                  <a:schemeClr val="accent6">
                    <a:lumMod val="50000"/>
                  </a:schemeClr>
                </a:solidFill>
                <a:latin typeface="HGPｺﾞｼｯｸM" pitchFamily="50" charset="-128"/>
                <a:ea typeface="HGPｺﾞｼｯｸM" pitchFamily="50" charset="-128"/>
              </a:rPr>
              <a:t>リーダー</a:t>
            </a:r>
            <a:endParaRPr kumimoji="0" lang="ja-JP" altLang="en-US" sz="2000" b="1" i="0" u="none" strike="noStrike" cap="none" normalizeH="0" baseline="0" dirty="0" smtClean="0">
              <a:ln>
                <a:noFill/>
              </a:ln>
              <a:solidFill>
                <a:schemeClr val="accent6">
                  <a:lumMod val="50000"/>
                </a:schemeClr>
              </a:solidFill>
              <a:effectLst/>
              <a:latin typeface="HGPｺﾞｼｯｸM" pitchFamily="50" charset="-128"/>
              <a:ea typeface="HGPｺﾞｼｯｸM" pitchFamily="50" charset="-128"/>
            </a:endParaRPr>
          </a:p>
        </p:txBody>
      </p:sp>
      <p:sp>
        <p:nvSpPr>
          <p:cNvPr id="3" name="テキスト ボックス 2"/>
          <p:cNvSpPr txBox="1"/>
          <p:nvPr/>
        </p:nvSpPr>
        <p:spPr>
          <a:xfrm>
            <a:off x="560513" y="5831221"/>
            <a:ext cx="5400600" cy="369332"/>
          </a:xfrm>
          <a:prstGeom prst="rect">
            <a:avLst/>
          </a:prstGeom>
          <a:noFill/>
        </p:spPr>
        <p:txBody>
          <a:bodyPr wrap="square" rtlCol="0">
            <a:spAutoFit/>
          </a:bodyPr>
          <a:lstStyle/>
          <a:p>
            <a:pPr algn="ctr"/>
            <a:r>
              <a:rPr kumimoji="1" lang="ja-JP" altLang="en-US" dirty="0" smtClean="0">
                <a:latin typeface="HGPｺﾞｼｯｸM" pitchFamily="50" charset="-128"/>
                <a:ea typeface="HGPｺﾞｼｯｸM" pitchFamily="50" charset="-128"/>
              </a:rPr>
              <a:t>プロジェクト推進の土台を支える力</a:t>
            </a:r>
            <a:endParaRPr kumimoji="1" lang="ja-JP" altLang="en-US" dirty="0">
              <a:latin typeface="HGPｺﾞｼｯｸM" pitchFamily="50" charset="-128"/>
              <a:ea typeface="HGPｺﾞｼｯｸM" pitchFamily="50" charset="-128"/>
            </a:endParaRPr>
          </a:p>
        </p:txBody>
      </p:sp>
      <p:sp>
        <p:nvSpPr>
          <p:cNvPr id="9" name="スライド番号プレースホルダ 8"/>
          <p:cNvSpPr>
            <a:spLocks noGrp="1"/>
          </p:cNvSpPr>
          <p:nvPr>
            <p:ph type="sldNum" sz="quarter" idx="12"/>
          </p:nvPr>
        </p:nvSpPr>
        <p:spPr/>
        <p:txBody>
          <a:bodyPr/>
          <a:lstStyle/>
          <a:p>
            <a:fld id="{8EDC12F3-E265-4EA4-8231-EBF85ED9DCFF}" type="slidenum">
              <a:rPr lang="en-US" altLang="ja-JP" smtClean="0"/>
              <a:pPr/>
              <a:t>7</a:t>
            </a:fld>
            <a:endParaRPr lang="ja-JP" altLang="en-US" dirty="0"/>
          </a:p>
        </p:txBody>
      </p:sp>
      <p:sp>
        <p:nvSpPr>
          <p:cNvPr id="10" name="フッター プレースホルダ 9"/>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５</a:t>
            </a:r>
            <a:r>
              <a:rPr lang="ja-JP" altLang="ja-JP" dirty="0" smtClean="0"/>
              <a:t>．</a:t>
            </a:r>
            <a:r>
              <a:rPr lang="ja-JP" altLang="en-US" dirty="0"/>
              <a:t>プロジェクト推進の壁　</a:t>
            </a:r>
            <a:r>
              <a:rPr lang="ja-JP" altLang="en-US" sz="2400" dirty="0"/>
              <a:t>～内的阻害要因①～</a:t>
            </a:r>
            <a:endParaRPr kumimoji="1" lang="ja-JP" altLang="en-US" sz="2400" dirty="0"/>
          </a:p>
        </p:txBody>
      </p:sp>
      <p:sp>
        <p:nvSpPr>
          <p:cNvPr id="179203" name="Rectangle 3"/>
          <p:cNvSpPr>
            <a:spLocks noGrp="1" noChangeArrowheads="1"/>
          </p:cNvSpPr>
          <p:nvPr>
            <p:ph idx="1"/>
          </p:nvPr>
        </p:nvSpPr>
        <p:spPr bwMode="auto">
          <a:xfrm>
            <a:off x="488505" y="1268760"/>
            <a:ext cx="8922196" cy="5040560"/>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nSpc>
                <a:spcPct val="150000"/>
              </a:lnSpc>
            </a:pPr>
            <a:r>
              <a:rPr lang="ja-JP" altLang="en-US" sz="2400" dirty="0" smtClean="0">
                <a:latin typeface="HGPｺﾞｼｯｸM" pitchFamily="50" charset="-128"/>
              </a:rPr>
              <a:t>関係者の内因分析</a:t>
            </a:r>
            <a:endParaRPr lang="en-US" altLang="ja-JP" sz="2400" dirty="0" smtClean="0">
              <a:latin typeface="HGPｺﾞｼｯｸM" pitchFamily="50" charset="-128"/>
            </a:endParaRPr>
          </a:p>
          <a:p>
            <a:pPr marL="0" indent="0">
              <a:lnSpc>
                <a:spcPct val="150000"/>
              </a:lnSpc>
              <a:buNone/>
            </a:pPr>
            <a:r>
              <a:rPr lang="ja-JP" altLang="en-US" sz="2400" dirty="0" smtClean="0">
                <a:latin typeface="HGPｺﾞｼｯｸM" pitchFamily="50" charset="-128"/>
              </a:rPr>
              <a:t>Ａ．支援者層</a:t>
            </a:r>
            <a:endParaRPr lang="en-US" altLang="ja-JP" sz="2400" dirty="0" smtClean="0">
              <a:latin typeface="HGPｺﾞｼｯｸM" pitchFamily="50" charset="-128"/>
            </a:endParaRPr>
          </a:p>
          <a:p>
            <a:pPr lvl="1"/>
            <a:r>
              <a:rPr lang="en-US" altLang="ja-JP" sz="2400" dirty="0" smtClean="0"/>
              <a:t>A1.</a:t>
            </a:r>
            <a:r>
              <a:rPr lang="ja-JP" altLang="en-US" sz="2400" dirty="0" smtClean="0"/>
              <a:t>目的を理解し、リーダーを行動的に支える職員</a:t>
            </a:r>
            <a:endParaRPr lang="en-US" altLang="ja-JP" sz="2400" dirty="0" smtClean="0"/>
          </a:p>
          <a:p>
            <a:pPr lvl="1"/>
            <a:r>
              <a:rPr lang="ja-JP" altLang="en-US" sz="2400" dirty="0" smtClean="0"/>
              <a:t>Ａ</a:t>
            </a:r>
            <a:r>
              <a:rPr lang="en-US" altLang="ja-JP" sz="2400" dirty="0" smtClean="0"/>
              <a:t>2.</a:t>
            </a:r>
            <a:r>
              <a:rPr lang="ja-JP" altLang="en-US" sz="2400" dirty="0" smtClean="0"/>
              <a:t>目的を理解し、心情的にも賛同し、行動を共にするが、</a:t>
            </a:r>
            <a:endParaRPr lang="en-US" altLang="ja-JP" sz="2400" dirty="0" smtClean="0"/>
          </a:p>
          <a:p>
            <a:pPr lvl="1">
              <a:buNone/>
            </a:pPr>
            <a:r>
              <a:rPr lang="ja-JP" altLang="en-US" sz="2400" dirty="0" smtClean="0"/>
              <a:t>　　　　プレッシャーには弱い職員</a:t>
            </a:r>
            <a:endParaRPr lang="ja-JP" altLang="en-US" sz="2400" dirty="0"/>
          </a:p>
          <a:p>
            <a:pPr marL="0" indent="0">
              <a:lnSpc>
                <a:spcPct val="150000"/>
              </a:lnSpc>
              <a:buNone/>
            </a:pPr>
            <a:r>
              <a:rPr lang="ja-JP" altLang="en-US" sz="2400" dirty="0" smtClean="0">
                <a:latin typeface="HGPｺﾞｼｯｸM" pitchFamily="50" charset="-128"/>
              </a:rPr>
              <a:t>Ｂ．中間者層（フォロワー）</a:t>
            </a:r>
          </a:p>
          <a:p>
            <a:pPr lvl="1"/>
            <a:r>
              <a:rPr lang="en-US" altLang="ja-JP" sz="2400" dirty="0" smtClean="0"/>
              <a:t>B1.</a:t>
            </a:r>
            <a:r>
              <a:rPr lang="ja-JP" altLang="en-US" sz="2400" dirty="0" smtClean="0"/>
              <a:t>方向性は正しいと理解しているが、リスクを回避し様子見派</a:t>
            </a:r>
            <a:endParaRPr lang="en-US" altLang="ja-JP" sz="2400" dirty="0" smtClean="0"/>
          </a:p>
          <a:p>
            <a:pPr lvl="1"/>
            <a:r>
              <a:rPr lang="en-US" altLang="ja-JP" sz="2400" dirty="0" smtClean="0"/>
              <a:t>B2.</a:t>
            </a:r>
            <a:r>
              <a:rPr lang="ja-JP" altLang="en-US" sz="2400" dirty="0" smtClean="0"/>
              <a:t>常に中立派　危機（問題）認識が低く、変化を好まない職員</a:t>
            </a:r>
          </a:p>
          <a:p>
            <a:pPr marL="0" indent="0">
              <a:lnSpc>
                <a:spcPct val="150000"/>
              </a:lnSpc>
              <a:buNone/>
            </a:pPr>
            <a:r>
              <a:rPr lang="ja-JP" altLang="en-US" sz="2400" dirty="0" smtClean="0">
                <a:latin typeface="HGPｺﾞｼｯｸM" pitchFamily="50" charset="-128"/>
              </a:rPr>
              <a:t>Ｃ</a:t>
            </a:r>
            <a:r>
              <a:rPr lang="en-US" altLang="ja-JP" sz="2400" dirty="0" smtClean="0">
                <a:latin typeface="HGPｺﾞｼｯｸM" pitchFamily="50" charset="-128"/>
              </a:rPr>
              <a:t>.</a:t>
            </a:r>
            <a:r>
              <a:rPr lang="ja-JP" altLang="en-US" sz="2400" dirty="0">
                <a:latin typeface="HGPｺﾞｼｯｸM" pitchFamily="50" charset="-128"/>
              </a:rPr>
              <a:t>反対者</a:t>
            </a:r>
            <a:r>
              <a:rPr lang="ja-JP" altLang="en-US" sz="2400" dirty="0" smtClean="0">
                <a:latin typeface="HGPｺﾞｼｯｸM" pitchFamily="50" charset="-128"/>
              </a:rPr>
              <a:t>層</a:t>
            </a:r>
          </a:p>
          <a:p>
            <a:pPr lvl="1"/>
            <a:r>
              <a:rPr lang="ja-JP" altLang="en-US" sz="2400" dirty="0" smtClean="0"/>
              <a:t>心中はやりたくない・反対、でも反撃はしないで距離を置く職員</a:t>
            </a:r>
          </a:p>
          <a:p>
            <a:pPr lvl="1">
              <a:buNone/>
            </a:pPr>
            <a:endParaRPr lang="ja-JP" altLang="en-US" dirty="0" smtClean="0"/>
          </a:p>
          <a:p>
            <a:endParaRPr lang="ja-JP" altLang="en-US" dirty="0">
              <a:latin typeface="HGPｺﾞｼｯｸM" pitchFamily="50" charset="-128"/>
            </a:endParaRPr>
          </a:p>
        </p:txBody>
      </p:sp>
      <p:sp>
        <p:nvSpPr>
          <p:cNvPr id="4" name="横巻き 3"/>
          <p:cNvSpPr/>
          <p:nvPr/>
        </p:nvSpPr>
        <p:spPr bwMode="auto">
          <a:xfrm>
            <a:off x="4736976" y="1268760"/>
            <a:ext cx="4680520" cy="1008112"/>
          </a:xfrm>
          <a:prstGeom prst="horizontalScroll">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r>
              <a:rPr lang="ja-JP" altLang="en-US" sz="2000" b="1" dirty="0" smtClean="0">
                <a:latin typeface="HGPｺﾞｼｯｸM" pitchFamily="50" charset="-128"/>
                <a:ea typeface="HGPｺﾞｼｯｸM" pitchFamily="50" charset="-128"/>
              </a:rPr>
              <a:t>参画・賛同者を増加させるために抵抗者に向けた意識変化を仕組む</a:t>
            </a:r>
            <a:endParaRPr lang="en-US" altLang="ja-JP" sz="2000" b="1" dirty="0" smtClean="0">
              <a:latin typeface="HGPｺﾞｼｯｸM" pitchFamily="50" charset="-128"/>
              <a:ea typeface="HGPｺﾞｼｯｸM" pitchFamily="50" charset="-128"/>
            </a:endParaRPr>
          </a:p>
        </p:txBody>
      </p:sp>
      <p:sp>
        <p:nvSpPr>
          <p:cNvPr id="5" name="スライド番号プレースホルダ 4"/>
          <p:cNvSpPr>
            <a:spLocks noGrp="1"/>
          </p:cNvSpPr>
          <p:nvPr>
            <p:ph type="sldNum" sz="quarter" idx="12"/>
          </p:nvPr>
        </p:nvSpPr>
        <p:spPr/>
        <p:txBody>
          <a:bodyPr/>
          <a:lstStyle/>
          <a:p>
            <a:fld id="{8EDC12F3-E265-4EA4-8231-EBF85ED9DCFF}" type="slidenum">
              <a:rPr lang="en-US" altLang="ja-JP" smtClean="0"/>
              <a:pPr/>
              <a:t>8</a:t>
            </a:fld>
            <a:endParaRPr lang="ja-JP" altLang="en-US" dirty="0"/>
          </a:p>
        </p:txBody>
      </p:sp>
      <p:sp>
        <p:nvSpPr>
          <p:cNvPr id="6" name="フッター プレースホルダ 5"/>
          <p:cNvSpPr>
            <a:spLocks noGrp="1"/>
          </p:cNvSpPr>
          <p:nvPr>
            <p:ph type="ftr" sz="quarter" idx="11"/>
          </p:nvPr>
        </p:nvSpPr>
        <p:spPr/>
        <p:txBody>
          <a:bodyPr/>
          <a:lstStyle/>
          <a:p>
            <a:r>
              <a:rPr lang="en-US" altLang="ja-JP" smtClean="0"/>
              <a:t>2-1 </a:t>
            </a:r>
            <a:r>
              <a:rPr lang="ja-JP" altLang="en-US" smtClean="0"/>
              <a:t>関係者の合意形成と人材育成</a:t>
            </a:r>
            <a:endParaRPr lang="en-US" altLang="ja-JP"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alf_green">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モジュール">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lnDef>
  </a:objectDefaults>
  <a:extraClrSchemeLst>
    <a:extraClrScheme>
      <a:clrScheme name="Office テーマ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Office テーマ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Office テーマ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Office テーマ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【テンプレート】青ver</Template>
  <TotalTime>6065</TotalTime>
  <Words>2343</Words>
  <Application>Microsoft Office PowerPoint</Application>
  <PresentationFormat>A4 210 x 297 mm</PresentationFormat>
  <Paragraphs>829</Paragraphs>
  <Slides>26</Slides>
  <Notes>25</Notes>
  <HiddenSlides>0</HiddenSlides>
  <MMClips>0</MMClips>
  <ScaleCrop>false</ScaleCrop>
  <HeadingPairs>
    <vt:vector size="4" baseType="variant">
      <vt:variant>
        <vt:lpstr>テーマ</vt:lpstr>
      </vt:variant>
      <vt:variant>
        <vt:i4>1</vt:i4>
      </vt:variant>
      <vt:variant>
        <vt:lpstr>スライド タイトル</vt:lpstr>
      </vt:variant>
      <vt:variant>
        <vt:i4>26</vt:i4>
      </vt:variant>
    </vt:vector>
  </HeadingPairs>
  <TitlesOfParts>
    <vt:vector size="27" baseType="lpstr">
      <vt:lpstr>half_green</vt:lpstr>
      <vt:lpstr>2-1 関係者の合意形成と人材育成</vt:lpstr>
      <vt:lpstr>１．本講義の学習目標</vt:lpstr>
      <vt:lpstr>２．本講義の構成</vt:lpstr>
      <vt:lpstr>３．本講義の範囲</vt:lpstr>
      <vt:lpstr>４．関係者の合意形成　～ポイント①　必要なこと～</vt:lpstr>
      <vt:lpstr>４．関係者の合意形成　～ポイント②　目標の共有～</vt:lpstr>
      <vt:lpstr>４．関係者の合意形成　～ポイント③　関係者へのアプローチ～</vt:lpstr>
      <vt:lpstr>５．プロジェクト推進の壁　～内的阻害要因（全体像）～</vt:lpstr>
      <vt:lpstr>５．プロジェクト推進の壁　～内的阻害要因①～</vt:lpstr>
      <vt:lpstr>５．プロジェクト推進の壁　～内的阻害要因②～</vt:lpstr>
      <vt:lpstr>スライド 10</vt:lpstr>
      <vt:lpstr>５．プロジェクト推進の壁　～突破のアプローチ①～</vt:lpstr>
      <vt:lpstr>５．プロジェクト推進の壁　～突破のアプローチ②～</vt:lpstr>
      <vt:lpstr>スライド 13</vt:lpstr>
      <vt:lpstr>６．推進体制の確立　～効果的な組織づくり～</vt:lpstr>
      <vt:lpstr>６．推進体制の確立　～担い手の役割分担～</vt:lpstr>
      <vt:lpstr>６．推進体制の確立　～牽引役～</vt:lpstr>
      <vt:lpstr>６．推進体制の確立　～意思決定～</vt:lpstr>
      <vt:lpstr>６．推進体制の確立　～戦略的なリーダーの配置～</vt:lpstr>
      <vt:lpstr>６．推進体制の確立　～推進体制の形成～</vt:lpstr>
      <vt:lpstr>６．推進体制の確立　～番号法に即した連携組織イメージ～</vt:lpstr>
      <vt:lpstr>６．推進体制の確立　～番号法に即した連携組織イメージ～</vt:lpstr>
      <vt:lpstr>６．推進体制の確立　～番号法に即した連携組織イメージ～</vt:lpstr>
      <vt:lpstr>７．成功要因となる職員研修の進め方</vt:lpstr>
      <vt:lpstr>８．人材育成の効用</vt:lpstr>
      <vt:lpstr>９．本講義のまとめ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2-1 関係者の合意形成と人材育成</dc:title>
  <dc:creator>高村 弘史</dc:creator>
  <cp:lastModifiedBy>takamura</cp:lastModifiedBy>
  <cp:revision>12</cp:revision>
  <cp:lastPrinted>2013-03-28T05:32:38Z</cp:lastPrinted>
  <dcterms:created xsi:type="dcterms:W3CDTF">2008-12-09T14:04:54Z</dcterms:created>
  <dcterms:modified xsi:type="dcterms:W3CDTF">2015-06-22T00:23:55Z</dcterms:modified>
</cp:coreProperties>
</file>